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2" r:id="rId5"/>
    <p:sldId id="258" r:id="rId6"/>
    <p:sldId id="259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5C5"/>
    <a:srgbClr val="4BC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D7709-EDA1-014D-A453-B12C1D70E4F7}" v="824" dt="2025-05-22T13:18:25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/>
    <p:restoredTop sz="94713"/>
  </p:normalViewPr>
  <p:slideViewPr>
    <p:cSldViewPr snapToGrid="0">
      <p:cViewPr>
        <p:scale>
          <a:sx n="104" d="100"/>
          <a:sy n="104" d="100"/>
        </p:scale>
        <p:origin x="148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Tahmassebpur" userId="2ca7726713a13cdf" providerId="LiveId" clId="{880D7709-EDA1-014D-A453-B12C1D70E4F7}"/>
    <pc:docChg chg="undo custSel addSld delSld modSld sldOrd">
      <pc:chgData name="Justin Tahmassebpur" userId="2ca7726713a13cdf" providerId="LiveId" clId="{880D7709-EDA1-014D-A453-B12C1D70E4F7}" dt="2025-05-22T13:19:31.381" v="2166" actId="1076"/>
      <pc:docMkLst>
        <pc:docMk/>
      </pc:docMkLst>
      <pc:sldChg chg="addSp delSp modSp new mod">
        <pc:chgData name="Justin Tahmassebpur" userId="2ca7726713a13cdf" providerId="LiveId" clId="{880D7709-EDA1-014D-A453-B12C1D70E4F7}" dt="2025-05-14T13:38:35.745" v="1312" actId="1076"/>
        <pc:sldMkLst>
          <pc:docMk/>
          <pc:sldMk cId="1530946399" sldId="257"/>
        </pc:sldMkLst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6" creationId="{1D8EB033-F7BE-B9D5-F7F6-58ADF3DA7F15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7" creationId="{078CA16F-2F0D-CE22-72E4-44D5C59B2A19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8" creationId="{7234495E-266E-7FE1-6C13-3CA4421976BE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9" creationId="{33720B20-FDD5-88C0-4C1B-24C9279871B0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10" creationId="{ED22ECD9-3BCF-0682-B9B1-73A13E9392A3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11" creationId="{206813C0-AA62-C338-D1F3-217322716F0F}"/>
          </ac:spMkLst>
        </pc:spChg>
        <pc:spChg chg="add mod">
          <ac:chgData name="Justin Tahmassebpur" userId="2ca7726713a13cdf" providerId="LiveId" clId="{880D7709-EDA1-014D-A453-B12C1D70E4F7}" dt="2025-05-14T13:38:33.290" v="1311" actId="164"/>
          <ac:spMkLst>
            <pc:docMk/>
            <pc:sldMk cId="1530946399" sldId="257"/>
            <ac:spMk id="12" creationId="{1ABB7614-454B-6CD4-B3BD-A3F3C05B002B}"/>
          </ac:spMkLst>
        </pc:spChg>
        <pc:grpChg chg="add mod">
          <ac:chgData name="Justin Tahmassebpur" userId="2ca7726713a13cdf" providerId="LiveId" clId="{880D7709-EDA1-014D-A453-B12C1D70E4F7}" dt="2025-05-14T13:38:35.745" v="1312" actId="1076"/>
          <ac:grpSpMkLst>
            <pc:docMk/>
            <pc:sldMk cId="1530946399" sldId="257"/>
            <ac:grpSpMk id="13" creationId="{539F22AF-E526-ED4D-6E69-14B4FF56A3A5}"/>
          </ac:grpSpMkLst>
        </pc:grpChg>
        <pc:picChg chg="add mod modCrop">
          <ac:chgData name="Justin Tahmassebpur" userId="2ca7726713a13cdf" providerId="LiveId" clId="{880D7709-EDA1-014D-A453-B12C1D70E4F7}" dt="2025-05-14T13:38:33.290" v="1311" actId="164"/>
          <ac:picMkLst>
            <pc:docMk/>
            <pc:sldMk cId="1530946399" sldId="257"/>
            <ac:picMk id="4" creationId="{CD8F7A9B-1E38-4821-C20D-E0AF2925DD14}"/>
          </ac:picMkLst>
        </pc:picChg>
      </pc:sldChg>
      <pc:sldChg chg="addSp delSp modSp new mod modAnim">
        <pc:chgData name="Justin Tahmassebpur" userId="2ca7726713a13cdf" providerId="LiveId" clId="{880D7709-EDA1-014D-A453-B12C1D70E4F7}" dt="2025-05-22T13:18:48.002" v="2164" actId="1076"/>
        <pc:sldMkLst>
          <pc:docMk/>
          <pc:sldMk cId="1199763375" sldId="258"/>
        </pc:sldMkLst>
        <pc:spChg chg="mod">
          <ac:chgData name="Justin Tahmassebpur" userId="2ca7726713a13cdf" providerId="LiveId" clId="{880D7709-EDA1-014D-A453-B12C1D70E4F7}" dt="2025-05-12T15:00:44.024" v="99" actId="1076"/>
          <ac:spMkLst>
            <pc:docMk/>
            <pc:sldMk cId="1199763375" sldId="258"/>
            <ac:spMk id="25" creationId="{3F87AF1F-BC0A-60EB-3E64-128368C02D04}"/>
          </ac:spMkLst>
        </pc:spChg>
        <pc:spChg chg="mod">
          <ac:chgData name="Justin Tahmassebpur" userId="2ca7726713a13cdf" providerId="LiveId" clId="{880D7709-EDA1-014D-A453-B12C1D70E4F7}" dt="2025-05-12T15:09:58.261" v="110" actId="1076"/>
          <ac:spMkLst>
            <pc:docMk/>
            <pc:sldMk cId="1199763375" sldId="258"/>
            <ac:spMk id="26" creationId="{03F82059-A651-3AD8-FEF7-A9E144A4D963}"/>
          </ac:spMkLst>
        </pc:spChg>
        <pc:spChg chg="mod">
          <ac:chgData name="Justin Tahmassebpur" userId="2ca7726713a13cdf" providerId="LiveId" clId="{880D7709-EDA1-014D-A453-B12C1D70E4F7}" dt="2025-05-12T15:09:58.261" v="110" actId="1076"/>
          <ac:spMkLst>
            <pc:docMk/>
            <pc:sldMk cId="1199763375" sldId="258"/>
            <ac:spMk id="27" creationId="{8A5E4678-9684-946C-6342-EEF1CE7840A0}"/>
          </ac:spMkLst>
        </pc:spChg>
        <pc:spChg chg="mod">
          <ac:chgData name="Justin Tahmassebpur" userId="2ca7726713a13cdf" providerId="LiveId" clId="{880D7709-EDA1-014D-A453-B12C1D70E4F7}" dt="2025-05-12T15:09:58.261" v="110" actId="1076"/>
          <ac:spMkLst>
            <pc:docMk/>
            <pc:sldMk cId="1199763375" sldId="258"/>
            <ac:spMk id="28" creationId="{E17F0EF2-63B5-3441-D2F1-DD6DD4C1F83B}"/>
          </ac:spMkLst>
        </pc:spChg>
        <pc:spChg chg="mod">
          <ac:chgData name="Justin Tahmassebpur" userId="2ca7726713a13cdf" providerId="LiveId" clId="{880D7709-EDA1-014D-A453-B12C1D70E4F7}" dt="2025-05-12T15:09:58.261" v="110" actId="1076"/>
          <ac:spMkLst>
            <pc:docMk/>
            <pc:sldMk cId="1199763375" sldId="258"/>
            <ac:spMk id="29" creationId="{EA99877B-220B-BCF0-F47B-DB67BDAFACBA}"/>
          </ac:spMkLst>
        </pc:spChg>
        <pc:spChg chg="add mod topLvl">
          <ac:chgData name="Justin Tahmassebpur" userId="2ca7726713a13cdf" providerId="LiveId" clId="{880D7709-EDA1-014D-A453-B12C1D70E4F7}" dt="2025-05-12T15:42:05.177" v="283" actId="1076"/>
          <ac:spMkLst>
            <pc:docMk/>
            <pc:sldMk cId="1199763375" sldId="258"/>
            <ac:spMk id="31" creationId="{7FBABCFB-2AE9-B4B0-F916-5C27ED5C149A}"/>
          </ac:spMkLst>
        </pc:spChg>
        <pc:spChg chg="add mod topLvl">
          <ac:chgData name="Justin Tahmassebpur" userId="2ca7726713a13cdf" providerId="LiveId" clId="{880D7709-EDA1-014D-A453-B12C1D70E4F7}" dt="2025-05-12T15:41:57.341" v="281" actId="1076"/>
          <ac:spMkLst>
            <pc:docMk/>
            <pc:sldMk cId="1199763375" sldId="258"/>
            <ac:spMk id="32" creationId="{3ED2A07B-678F-2DEC-EB85-DCB65DC5F24E}"/>
          </ac:spMkLst>
        </pc:spChg>
        <pc:grpChg chg="mod">
          <ac:chgData name="Justin Tahmassebpur" userId="2ca7726713a13cdf" providerId="LiveId" clId="{880D7709-EDA1-014D-A453-B12C1D70E4F7}" dt="2025-05-12T15:42:09.719" v="284" actId="1076"/>
          <ac:grpSpMkLst>
            <pc:docMk/>
            <pc:sldMk cId="1199763375" sldId="258"/>
            <ac:grpSpMk id="23" creationId="{7AAB3493-4206-CCD9-E62A-1A1DF7E388B6}"/>
          </ac:grpSpMkLst>
        </pc:grpChg>
        <pc:picChg chg="add mod">
          <ac:chgData name="Justin Tahmassebpur" userId="2ca7726713a13cdf" providerId="LiveId" clId="{880D7709-EDA1-014D-A453-B12C1D70E4F7}" dt="2025-05-22T13:18:17.974" v="2157" actId="1076"/>
          <ac:picMkLst>
            <pc:docMk/>
            <pc:sldMk cId="1199763375" sldId="258"/>
            <ac:picMk id="3" creationId="{9CF34BD5-9349-3663-CF41-3BAA2DEA2241}"/>
          </ac:picMkLst>
        </pc:picChg>
        <pc:picChg chg="add mod">
          <ac:chgData name="Justin Tahmassebpur" userId="2ca7726713a13cdf" providerId="LiveId" clId="{880D7709-EDA1-014D-A453-B12C1D70E4F7}" dt="2025-05-22T13:18:48.002" v="2164" actId="1076"/>
          <ac:picMkLst>
            <pc:docMk/>
            <pc:sldMk cId="1199763375" sldId="258"/>
            <ac:picMk id="5" creationId="{23E07C12-0724-6B0A-F2EE-8297044177C0}"/>
          </ac:picMkLst>
        </pc:picChg>
        <pc:picChg chg="add del mod">
          <ac:chgData name="Justin Tahmassebpur" userId="2ca7726713a13cdf" providerId="LiveId" clId="{880D7709-EDA1-014D-A453-B12C1D70E4F7}" dt="2025-05-22T13:18:05.736" v="2153" actId="478"/>
          <ac:picMkLst>
            <pc:docMk/>
            <pc:sldMk cId="1199763375" sldId="258"/>
            <ac:picMk id="60" creationId="{3A2D4E2D-1DFA-D92C-E1C8-C77F2102D3EA}"/>
          </ac:picMkLst>
        </pc:picChg>
        <pc:picChg chg="add del mod">
          <ac:chgData name="Justin Tahmassebpur" userId="2ca7726713a13cdf" providerId="LiveId" clId="{880D7709-EDA1-014D-A453-B12C1D70E4F7}" dt="2025-05-22T13:18:20.343" v="2158" actId="478"/>
          <ac:picMkLst>
            <pc:docMk/>
            <pc:sldMk cId="1199763375" sldId="258"/>
            <ac:picMk id="62" creationId="{35C21D48-A802-7732-2437-BAC3C1969CF1}"/>
          </ac:picMkLst>
        </pc:picChg>
      </pc:sldChg>
      <pc:sldChg chg="addSp delSp modSp new mod ord modAnim">
        <pc:chgData name="Justin Tahmassebpur" userId="2ca7726713a13cdf" providerId="LiveId" clId="{880D7709-EDA1-014D-A453-B12C1D70E4F7}" dt="2025-05-20T17:35:41.765" v="1314" actId="20578"/>
        <pc:sldMkLst>
          <pc:docMk/>
          <pc:sldMk cId="1414594312" sldId="259"/>
        </pc:sldMkLst>
        <pc:spChg chg="add mod">
          <ac:chgData name="Justin Tahmassebpur" userId="2ca7726713a13cdf" providerId="LiveId" clId="{880D7709-EDA1-014D-A453-B12C1D70E4F7}" dt="2025-05-12T16:35:20.856" v="819" actId="1076"/>
          <ac:spMkLst>
            <pc:docMk/>
            <pc:sldMk cId="1414594312" sldId="259"/>
            <ac:spMk id="8" creationId="{3D4A50E3-F896-8EF8-BDD1-24C633EA3038}"/>
          </ac:spMkLst>
        </pc:spChg>
        <pc:spChg chg="add mod">
          <ac:chgData name="Justin Tahmassebpur" userId="2ca7726713a13cdf" providerId="LiveId" clId="{880D7709-EDA1-014D-A453-B12C1D70E4F7}" dt="2025-05-12T16:35:20.856" v="819" actId="1076"/>
          <ac:spMkLst>
            <pc:docMk/>
            <pc:sldMk cId="1414594312" sldId="259"/>
            <ac:spMk id="9" creationId="{9C1CA6E1-3558-A038-4A7D-3F0F80CF2836}"/>
          </ac:spMkLst>
        </pc:spChg>
        <pc:spChg chg="add mod">
          <ac:chgData name="Justin Tahmassebpur" userId="2ca7726713a13cdf" providerId="LiveId" clId="{880D7709-EDA1-014D-A453-B12C1D70E4F7}" dt="2025-05-12T16:35:20.856" v="819" actId="1076"/>
          <ac:spMkLst>
            <pc:docMk/>
            <pc:sldMk cId="1414594312" sldId="259"/>
            <ac:spMk id="10" creationId="{5FE2F37A-4F26-4E38-13E4-EEDD278F633D}"/>
          </ac:spMkLst>
        </pc:spChg>
        <pc:spChg chg="add mod">
          <ac:chgData name="Justin Tahmassebpur" userId="2ca7726713a13cdf" providerId="LiveId" clId="{880D7709-EDA1-014D-A453-B12C1D70E4F7}" dt="2025-05-12T16:35:20.856" v="819" actId="1076"/>
          <ac:spMkLst>
            <pc:docMk/>
            <pc:sldMk cId="1414594312" sldId="259"/>
            <ac:spMk id="13" creationId="{CC31FCF4-EBE6-0EF8-62EC-2E6785508020}"/>
          </ac:spMkLst>
        </pc:spChg>
        <pc:spChg chg="add mod">
          <ac:chgData name="Justin Tahmassebpur" userId="2ca7726713a13cdf" providerId="LiveId" clId="{880D7709-EDA1-014D-A453-B12C1D70E4F7}" dt="2025-05-14T13:21:36.269" v="1182" actId="1076"/>
          <ac:spMkLst>
            <pc:docMk/>
            <pc:sldMk cId="1414594312" sldId="259"/>
            <ac:spMk id="24" creationId="{5C6125C2-54D2-D375-7891-313FC46B41FD}"/>
          </ac:spMkLst>
        </pc:spChg>
        <pc:spChg chg="add mod">
          <ac:chgData name="Justin Tahmassebpur" userId="2ca7726713a13cdf" providerId="LiveId" clId="{880D7709-EDA1-014D-A453-B12C1D70E4F7}" dt="2025-05-14T13:21:36.269" v="1182" actId="1076"/>
          <ac:spMkLst>
            <pc:docMk/>
            <pc:sldMk cId="1414594312" sldId="259"/>
            <ac:spMk id="25" creationId="{C817852C-4990-4D08-CA4F-EEAB7C6A02EA}"/>
          </ac:spMkLst>
        </pc:spChg>
        <pc:spChg chg="add mod">
          <ac:chgData name="Justin Tahmassebpur" userId="2ca7726713a13cdf" providerId="LiveId" clId="{880D7709-EDA1-014D-A453-B12C1D70E4F7}" dt="2025-05-14T13:21:36.269" v="1182" actId="1076"/>
          <ac:spMkLst>
            <pc:docMk/>
            <pc:sldMk cId="1414594312" sldId="259"/>
            <ac:spMk id="26" creationId="{70F75A36-5D89-5C0F-2E79-4CB9BB3AD115}"/>
          </ac:spMkLst>
        </pc:spChg>
        <pc:spChg chg="add mod">
          <ac:chgData name="Justin Tahmassebpur" userId="2ca7726713a13cdf" providerId="LiveId" clId="{880D7709-EDA1-014D-A453-B12C1D70E4F7}" dt="2025-05-14T13:21:36.269" v="1182" actId="1076"/>
          <ac:spMkLst>
            <pc:docMk/>
            <pc:sldMk cId="1414594312" sldId="259"/>
            <ac:spMk id="27" creationId="{2BA1800C-DA12-4A99-E75C-DF29DCDD6354}"/>
          </ac:spMkLst>
        </pc:spChg>
        <pc:spChg chg="mod">
          <ac:chgData name="Justin Tahmassebpur" userId="2ca7726713a13cdf" providerId="LiveId" clId="{880D7709-EDA1-014D-A453-B12C1D70E4F7}" dt="2025-05-12T16:36:23.267" v="826" actId="1076"/>
          <ac:spMkLst>
            <pc:docMk/>
            <pc:sldMk cId="1414594312" sldId="259"/>
            <ac:spMk id="30" creationId="{1BE9F571-337E-FE49-6959-A3FADCC870F7}"/>
          </ac:spMkLst>
        </pc:spChg>
        <pc:spChg chg="mod">
          <ac:chgData name="Justin Tahmassebpur" userId="2ca7726713a13cdf" providerId="LiveId" clId="{880D7709-EDA1-014D-A453-B12C1D70E4F7}" dt="2025-05-12T16:35:39.120" v="820"/>
          <ac:spMkLst>
            <pc:docMk/>
            <pc:sldMk cId="1414594312" sldId="259"/>
            <ac:spMk id="31" creationId="{4F40646C-F0A3-4EE9-C7AD-1779FDE1FA31}"/>
          </ac:spMkLst>
        </pc:spChg>
        <pc:spChg chg="mod">
          <ac:chgData name="Justin Tahmassebpur" userId="2ca7726713a13cdf" providerId="LiveId" clId="{880D7709-EDA1-014D-A453-B12C1D70E4F7}" dt="2025-05-12T16:36:09.716" v="824" actId="14100"/>
          <ac:spMkLst>
            <pc:docMk/>
            <pc:sldMk cId="1414594312" sldId="259"/>
            <ac:spMk id="32" creationId="{8B39252A-D012-695D-B4CC-68D981FC7978}"/>
          </ac:spMkLst>
        </pc:spChg>
        <pc:spChg chg="mod">
          <ac:chgData name="Justin Tahmassebpur" userId="2ca7726713a13cdf" providerId="LiveId" clId="{880D7709-EDA1-014D-A453-B12C1D70E4F7}" dt="2025-05-12T16:36:09.716" v="824" actId="14100"/>
          <ac:spMkLst>
            <pc:docMk/>
            <pc:sldMk cId="1414594312" sldId="259"/>
            <ac:spMk id="33" creationId="{9E90C76E-CFA2-E8BA-1BCE-6F872B058EB9}"/>
          </ac:spMkLst>
        </pc:spChg>
        <pc:spChg chg="mod">
          <ac:chgData name="Justin Tahmassebpur" userId="2ca7726713a13cdf" providerId="LiveId" clId="{880D7709-EDA1-014D-A453-B12C1D70E4F7}" dt="2025-05-12T16:36:09.716" v="824" actId="14100"/>
          <ac:spMkLst>
            <pc:docMk/>
            <pc:sldMk cId="1414594312" sldId="259"/>
            <ac:spMk id="34" creationId="{E28FD88D-E213-136C-4B7A-779D90C19A43}"/>
          </ac:spMkLst>
        </pc:spChg>
        <pc:spChg chg="mod">
          <ac:chgData name="Justin Tahmassebpur" userId="2ca7726713a13cdf" providerId="LiveId" clId="{880D7709-EDA1-014D-A453-B12C1D70E4F7}" dt="2025-05-12T16:36:09.716" v="824" actId="14100"/>
          <ac:spMkLst>
            <pc:docMk/>
            <pc:sldMk cId="1414594312" sldId="259"/>
            <ac:spMk id="35" creationId="{59B3A7CD-90F9-AEF6-69A8-ED5C25CECEDE}"/>
          </ac:spMkLst>
        </pc:spChg>
        <pc:spChg chg="mod">
          <ac:chgData name="Justin Tahmassebpur" userId="2ca7726713a13cdf" providerId="LiveId" clId="{880D7709-EDA1-014D-A453-B12C1D70E4F7}" dt="2025-05-12T16:36:20.871" v="825" actId="1076"/>
          <ac:spMkLst>
            <pc:docMk/>
            <pc:sldMk cId="1414594312" sldId="259"/>
            <ac:spMk id="36" creationId="{7D2E6128-54D6-7444-253A-22B3E24C6B4D}"/>
          </ac:spMkLst>
        </pc:spChg>
        <pc:grpChg chg="add mod">
          <ac:chgData name="Justin Tahmassebpur" userId="2ca7726713a13cdf" providerId="LiveId" clId="{880D7709-EDA1-014D-A453-B12C1D70E4F7}" dt="2025-05-12T16:35:48.008" v="821" actId="1076"/>
          <ac:grpSpMkLst>
            <pc:docMk/>
            <pc:sldMk cId="1414594312" sldId="259"/>
            <ac:grpSpMk id="28" creationId="{0A6CEEA8-C81E-D918-BF63-F1BE6055851C}"/>
          </ac:grpSpMkLst>
        </pc:grpChg>
        <pc:grpChg chg="mod">
          <ac:chgData name="Justin Tahmassebpur" userId="2ca7726713a13cdf" providerId="LiveId" clId="{880D7709-EDA1-014D-A453-B12C1D70E4F7}" dt="2025-05-12T16:35:39.120" v="820"/>
          <ac:grpSpMkLst>
            <pc:docMk/>
            <pc:sldMk cId="1414594312" sldId="259"/>
            <ac:grpSpMk id="29" creationId="{7EE5D55B-477B-FCF0-D2FB-82F74F154F13}"/>
          </ac:grpSpMkLst>
        </pc:grpChg>
        <pc:graphicFrameChg chg="add mod modGraphic">
          <ac:chgData name="Justin Tahmassebpur" userId="2ca7726713a13cdf" providerId="LiveId" clId="{880D7709-EDA1-014D-A453-B12C1D70E4F7}" dt="2025-05-14T13:21:54.491" v="1185" actId="14734"/>
          <ac:graphicFrameMkLst>
            <pc:docMk/>
            <pc:sldMk cId="1414594312" sldId="259"/>
            <ac:graphicFrameMk id="15" creationId="{A7471898-DF2F-47AB-1140-21907CA3F443}"/>
          </ac:graphicFrameMkLst>
        </pc:graphicFrameChg>
        <pc:picChg chg="add mod">
          <ac:chgData name="Justin Tahmassebpur" userId="2ca7726713a13cdf" providerId="LiveId" clId="{880D7709-EDA1-014D-A453-B12C1D70E4F7}" dt="2025-05-12T16:34:53.267" v="816" actId="1076"/>
          <ac:picMkLst>
            <pc:docMk/>
            <pc:sldMk cId="1414594312" sldId="259"/>
            <ac:picMk id="4" creationId="{1D8E44B9-348F-A5F8-4227-D2D59A60A6C9}"/>
          </ac:picMkLst>
        </pc:picChg>
        <pc:picChg chg="add mod">
          <ac:chgData name="Justin Tahmassebpur" userId="2ca7726713a13cdf" providerId="LiveId" clId="{880D7709-EDA1-014D-A453-B12C1D70E4F7}" dt="2025-05-12T16:34:53.267" v="816" actId="1076"/>
          <ac:picMkLst>
            <pc:docMk/>
            <pc:sldMk cId="1414594312" sldId="259"/>
            <ac:picMk id="6" creationId="{D8EB7919-6BA8-C118-917D-D44386150D0A}"/>
          </ac:picMkLst>
        </pc:picChg>
        <pc:picChg chg="add mod">
          <ac:chgData name="Justin Tahmassebpur" userId="2ca7726713a13cdf" providerId="LiveId" clId="{880D7709-EDA1-014D-A453-B12C1D70E4F7}" dt="2025-05-12T16:34:53.267" v="816" actId="1076"/>
          <ac:picMkLst>
            <pc:docMk/>
            <pc:sldMk cId="1414594312" sldId="259"/>
            <ac:picMk id="7" creationId="{FA4771AB-9E92-F831-1AF7-F04A15CF7C66}"/>
          </ac:picMkLst>
        </pc:picChg>
        <pc:picChg chg="add mod">
          <ac:chgData name="Justin Tahmassebpur" userId="2ca7726713a13cdf" providerId="LiveId" clId="{880D7709-EDA1-014D-A453-B12C1D70E4F7}" dt="2025-05-12T16:34:53.267" v="816" actId="1076"/>
          <ac:picMkLst>
            <pc:docMk/>
            <pc:sldMk cId="1414594312" sldId="259"/>
            <ac:picMk id="12" creationId="{23A3FE0A-39A9-BF81-37D3-31EA98BA7D91}"/>
          </ac:picMkLst>
        </pc:picChg>
        <pc:picChg chg="add mod">
          <ac:chgData name="Justin Tahmassebpur" userId="2ca7726713a13cdf" providerId="LiveId" clId="{880D7709-EDA1-014D-A453-B12C1D70E4F7}" dt="2025-05-14T13:21:36.269" v="1182" actId="1076"/>
          <ac:picMkLst>
            <pc:docMk/>
            <pc:sldMk cId="1414594312" sldId="259"/>
            <ac:picMk id="17" creationId="{AB11C7F8-B205-6F65-B2DC-D6F794361053}"/>
          </ac:picMkLst>
        </pc:picChg>
        <pc:picChg chg="add mod">
          <ac:chgData name="Justin Tahmassebpur" userId="2ca7726713a13cdf" providerId="LiveId" clId="{880D7709-EDA1-014D-A453-B12C1D70E4F7}" dt="2025-05-14T13:21:36.269" v="1182" actId="1076"/>
          <ac:picMkLst>
            <pc:docMk/>
            <pc:sldMk cId="1414594312" sldId="259"/>
            <ac:picMk id="19" creationId="{5000994A-FF1A-A96D-9BF0-11A23871361B}"/>
          </ac:picMkLst>
        </pc:picChg>
        <pc:picChg chg="add mod">
          <ac:chgData name="Justin Tahmassebpur" userId="2ca7726713a13cdf" providerId="LiveId" clId="{880D7709-EDA1-014D-A453-B12C1D70E4F7}" dt="2025-05-14T13:21:36.269" v="1182" actId="1076"/>
          <ac:picMkLst>
            <pc:docMk/>
            <pc:sldMk cId="1414594312" sldId="259"/>
            <ac:picMk id="21" creationId="{9A1E12C5-5662-B8F5-A843-4EDB2D094C87}"/>
          </ac:picMkLst>
        </pc:picChg>
        <pc:picChg chg="add mod">
          <ac:chgData name="Justin Tahmassebpur" userId="2ca7726713a13cdf" providerId="LiveId" clId="{880D7709-EDA1-014D-A453-B12C1D70E4F7}" dt="2025-05-14T13:21:36.269" v="1182" actId="1076"/>
          <ac:picMkLst>
            <pc:docMk/>
            <pc:sldMk cId="1414594312" sldId="259"/>
            <ac:picMk id="23" creationId="{2888BF59-C388-7F86-38DC-49C63425126F}"/>
          </ac:picMkLst>
        </pc:picChg>
      </pc:sldChg>
      <pc:sldChg chg="addSp delSp modSp new mod ord modAnim">
        <pc:chgData name="Justin Tahmassebpur" userId="2ca7726713a13cdf" providerId="LiveId" clId="{880D7709-EDA1-014D-A453-B12C1D70E4F7}" dt="2025-05-12T19:01:00.235" v="936" actId="20578"/>
        <pc:sldMkLst>
          <pc:docMk/>
          <pc:sldMk cId="500161499" sldId="260"/>
        </pc:sldMkLst>
        <pc:spChg chg="mod">
          <ac:chgData name="Justin Tahmassebpur" userId="2ca7726713a13cdf" providerId="LiveId" clId="{880D7709-EDA1-014D-A453-B12C1D70E4F7}" dt="2025-05-12T18:27:31.096" v="927" actId="403"/>
          <ac:spMkLst>
            <pc:docMk/>
            <pc:sldMk cId="500161499" sldId="260"/>
            <ac:spMk id="5" creationId="{9A6BC5AA-DA70-3E37-A416-208D725ABFE8}"/>
          </ac:spMkLst>
        </pc:spChg>
        <pc:spChg chg="mod">
          <ac:chgData name="Justin Tahmassebpur" userId="2ca7726713a13cdf" providerId="LiveId" clId="{880D7709-EDA1-014D-A453-B12C1D70E4F7}" dt="2025-05-12T18:27:34.447" v="928" actId="1076"/>
          <ac:spMkLst>
            <pc:docMk/>
            <pc:sldMk cId="500161499" sldId="260"/>
            <ac:spMk id="6" creationId="{B1056682-04BD-5740-2872-1142E996A0B4}"/>
          </ac:spMkLst>
        </pc:spChg>
        <pc:spChg chg="mod">
          <ac:chgData name="Justin Tahmassebpur" userId="2ca7726713a13cdf" providerId="LiveId" clId="{880D7709-EDA1-014D-A453-B12C1D70E4F7}" dt="2025-05-12T18:27:36.533" v="929" actId="1076"/>
          <ac:spMkLst>
            <pc:docMk/>
            <pc:sldMk cId="500161499" sldId="260"/>
            <ac:spMk id="7" creationId="{2AE0803A-3BDF-035B-06B5-4809451F97C1}"/>
          </ac:spMkLst>
        </pc:spChg>
        <pc:spChg chg="mod">
          <ac:chgData name="Justin Tahmassebpur" userId="2ca7726713a13cdf" providerId="LiveId" clId="{880D7709-EDA1-014D-A453-B12C1D70E4F7}" dt="2025-05-12T18:27:39.719" v="930" actId="1076"/>
          <ac:spMkLst>
            <pc:docMk/>
            <pc:sldMk cId="500161499" sldId="260"/>
            <ac:spMk id="8" creationId="{49BA1218-4110-0EDC-08BD-27054F0638A5}"/>
          </ac:spMkLst>
        </pc:spChg>
        <pc:spChg chg="mod">
          <ac:chgData name="Justin Tahmassebpur" userId="2ca7726713a13cdf" providerId="LiveId" clId="{880D7709-EDA1-014D-A453-B12C1D70E4F7}" dt="2025-05-12T18:27:41.737" v="931" actId="1076"/>
          <ac:spMkLst>
            <pc:docMk/>
            <pc:sldMk cId="500161499" sldId="260"/>
            <ac:spMk id="9" creationId="{BFAA0379-C678-4425-717D-0D50B25083A3}"/>
          </ac:spMkLst>
        </pc:spChg>
        <pc:spChg chg="mod">
          <ac:chgData name="Justin Tahmassebpur" userId="2ca7726713a13cdf" providerId="LiveId" clId="{880D7709-EDA1-014D-A453-B12C1D70E4F7}" dt="2025-05-12T18:27:43.538" v="932" actId="1076"/>
          <ac:spMkLst>
            <pc:docMk/>
            <pc:sldMk cId="500161499" sldId="260"/>
            <ac:spMk id="10" creationId="{84EECBF7-345E-097E-4338-847A122D06DF}"/>
          </ac:spMkLst>
        </pc:spChg>
        <pc:spChg chg="add mod">
          <ac:chgData name="Justin Tahmassebpur" userId="2ca7726713a13cdf" providerId="LiveId" clId="{880D7709-EDA1-014D-A453-B12C1D70E4F7}" dt="2025-05-12T18:50:19.680" v="935" actId="1076"/>
          <ac:spMkLst>
            <pc:docMk/>
            <pc:sldMk cId="500161499" sldId="260"/>
            <ac:spMk id="13" creationId="{7CBC6A23-5333-40BD-88CF-CE50F28AB944}"/>
          </ac:spMkLst>
        </pc:spChg>
        <pc:spChg chg="add mod">
          <ac:chgData name="Justin Tahmassebpur" userId="2ca7726713a13cdf" providerId="LiveId" clId="{880D7709-EDA1-014D-A453-B12C1D70E4F7}" dt="2025-05-12T18:50:19.680" v="935" actId="1076"/>
          <ac:spMkLst>
            <pc:docMk/>
            <pc:sldMk cId="500161499" sldId="260"/>
            <ac:spMk id="14" creationId="{3DBE563B-23C6-2F1C-7D72-A9EA0AD9AEFF}"/>
          </ac:spMkLst>
        </pc:spChg>
        <pc:grpChg chg="add mod">
          <ac:chgData name="Justin Tahmassebpur" userId="2ca7726713a13cdf" providerId="LiveId" clId="{880D7709-EDA1-014D-A453-B12C1D70E4F7}" dt="2025-05-12T18:50:19.680" v="935" actId="1076"/>
          <ac:grpSpMkLst>
            <pc:docMk/>
            <pc:sldMk cId="500161499" sldId="260"/>
            <ac:grpSpMk id="4" creationId="{0C00F7D4-E172-0C3D-4FAA-FE745C7DE4C3}"/>
          </ac:grpSpMkLst>
        </pc:grpChg>
        <pc:picChg chg="add mod">
          <ac:chgData name="Justin Tahmassebpur" userId="2ca7726713a13cdf" providerId="LiveId" clId="{880D7709-EDA1-014D-A453-B12C1D70E4F7}" dt="2025-05-12T18:50:19.680" v="935" actId="1076"/>
          <ac:picMkLst>
            <pc:docMk/>
            <pc:sldMk cId="500161499" sldId="260"/>
            <ac:picMk id="11" creationId="{550A67F0-0673-EE61-131D-0DC50F1DD144}"/>
          </ac:picMkLst>
        </pc:picChg>
        <pc:picChg chg="add mod">
          <ac:chgData name="Justin Tahmassebpur" userId="2ca7726713a13cdf" providerId="LiveId" clId="{880D7709-EDA1-014D-A453-B12C1D70E4F7}" dt="2025-05-12T18:50:19.680" v="935" actId="1076"/>
          <ac:picMkLst>
            <pc:docMk/>
            <pc:sldMk cId="500161499" sldId="260"/>
            <ac:picMk id="12" creationId="{4E23D81B-62DB-CF77-215A-BEC118EF398A}"/>
          </ac:picMkLst>
        </pc:picChg>
      </pc:sldChg>
      <pc:sldChg chg="delSp new del mod">
        <pc:chgData name="Justin Tahmassebpur" userId="2ca7726713a13cdf" providerId="LiveId" clId="{880D7709-EDA1-014D-A453-B12C1D70E4F7}" dt="2025-05-14T13:23:34.215" v="1186" actId="2696"/>
        <pc:sldMkLst>
          <pc:docMk/>
          <pc:sldMk cId="162036517" sldId="261"/>
        </pc:sldMkLst>
      </pc:sldChg>
      <pc:sldChg chg="new del">
        <pc:chgData name="Justin Tahmassebpur" userId="2ca7726713a13cdf" providerId="LiveId" clId="{880D7709-EDA1-014D-A453-B12C1D70E4F7}" dt="2025-05-12T19:01:03.652" v="938" actId="2696"/>
        <pc:sldMkLst>
          <pc:docMk/>
          <pc:sldMk cId="1424279692" sldId="262"/>
        </pc:sldMkLst>
      </pc:sldChg>
      <pc:sldChg chg="addSp delSp modSp new mod modAnim">
        <pc:chgData name="Justin Tahmassebpur" userId="2ca7726713a13cdf" providerId="LiveId" clId="{880D7709-EDA1-014D-A453-B12C1D70E4F7}" dt="2025-05-12T19:49:16.040" v="1116" actId="732"/>
        <pc:sldMkLst>
          <pc:docMk/>
          <pc:sldMk cId="4257120705" sldId="262"/>
        </pc:sldMkLst>
        <pc:spChg chg="add del mod">
          <ac:chgData name="Justin Tahmassebpur" userId="2ca7726713a13cdf" providerId="LiveId" clId="{880D7709-EDA1-014D-A453-B12C1D70E4F7}" dt="2025-05-12T19:21:28.122" v="1062" actId="1076"/>
          <ac:spMkLst>
            <pc:docMk/>
            <pc:sldMk cId="4257120705" sldId="262"/>
            <ac:spMk id="7" creationId="{8279DE27-831E-8C9D-8BA5-63E3618AE54F}"/>
          </ac:spMkLst>
        </pc:spChg>
        <pc:spChg chg="add del mod">
          <ac:chgData name="Justin Tahmassebpur" userId="2ca7726713a13cdf" providerId="LiveId" clId="{880D7709-EDA1-014D-A453-B12C1D70E4F7}" dt="2025-05-12T19:21:28.122" v="1062" actId="1076"/>
          <ac:spMkLst>
            <pc:docMk/>
            <pc:sldMk cId="4257120705" sldId="262"/>
            <ac:spMk id="8" creationId="{0CAC6170-13D1-2B31-A6AD-6DECBE6F051E}"/>
          </ac:spMkLst>
        </pc:spChg>
        <pc:spChg chg="add mod">
          <ac:chgData name="Justin Tahmassebpur" userId="2ca7726713a13cdf" providerId="LiveId" clId="{880D7709-EDA1-014D-A453-B12C1D70E4F7}" dt="2025-05-12T19:29:47.007" v="1111" actId="1076"/>
          <ac:spMkLst>
            <pc:docMk/>
            <pc:sldMk cId="4257120705" sldId="262"/>
            <ac:spMk id="9" creationId="{764B2E4C-3BB3-38CC-9954-AE58E8256804}"/>
          </ac:spMkLst>
        </pc:spChg>
        <pc:spChg chg="add mod">
          <ac:chgData name="Justin Tahmassebpur" userId="2ca7726713a13cdf" providerId="LiveId" clId="{880D7709-EDA1-014D-A453-B12C1D70E4F7}" dt="2025-05-12T19:29:57.190" v="1112" actId="688"/>
          <ac:spMkLst>
            <pc:docMk/>
            <pc:sldMk cId="4257120705" sldId="262"/>
            <ac:spMk id="13" creationId="{B0BAE6C4-F446-554A-4230-8D11EABFE613}"/>
          </ac:spMkLst>
        </pc:spChg>
        <pc:spChg chg="mod">
          <ac:chgData name="Justin Tahmassebpur" userId="2ca7726713a13cdf" providerId="LiveId" clId="{880D7709-EDA1-014D-A453-B12C1D70E4F7}" dt="2025-05-12T19:21:49.070" v="1074" actId="20577"/>
          <ac:spMkLst>
            <pc:docMk/>
            <pc:sldMk cId="4257120705" sldId="262"/>
            <ac:spMk id="15" creationId="{BCED39A2-DEB9-D6B7-2230-828DA16D52AD}"/>
          </ac:spMkLst>
        </pc:spChg>
        <pc:spChg chg="mod">
          <ac:chgData name="Justin Tahmassebpur" userId="2ca7726713a13cdf" providerId="LiveId" clId="{880D7709-EDA1-014D-A453-B12C1D70E4F7}" dt="2025-05-12T19:23:11.367" v="1086" actId="1076"/>
          <ac:spMkLst>
            <pc:docMk/>
            <pc:sldMk cId="4257120705" sldId="262"/>
            <ac:spMk id="16" creationId="{9B5D0B0A-D527-E4A0-AB5B-5C2DA45F15A3}"/>
          </ac:spMkLst>
        </pc:spChg>
        <pc:spChg chg="mod">
          <ac:chgData name="Justin Tahmassebpur" userId="2ca7726713a13cdf" providerId="LiveId" clId="{880D7709-EDA1-014D-A453-B12C1D70E4F7}" dt="2025-05-12T19:23:13.394" v="1087" actId="1076"/>
          <ac:spMkLst>
            <pc:docMk/>
            <pc:sldMk cId="4257120705" sldId="262"/>
            <ac:spMk id="20" creationId="{2C5B52D8-7794-70C6-A3D3-EA6ECCBA5B77}"/>
          </ac:spMkLst>
        </pc:spChg>
        <pc:spChg chg="add mod">
          <ac:chgData name="Justin Tahmassebpur" userId="2ca7726713a13cdf" providerId="LiveId" clId="{880D7709-EDA1-014D-A453-B12C1D70E4F7}" dt="2025-05-12T19:23:53.251" v="1095" actId="1582"/>
          <ac:spMkLst>
            <pc:docMk/>
            <pc:sldMk cId="4257120705" sldId="262"/>
            <ac:spMk id="21" creationId="{CEA21869-EA79-199B-2F1E-66554F832469}"/>
          </ac:spMkLst>
        </pc:spChg>
        <pc:spChg chg="add mod">
          <ac:chgData name="Justin Tahmassebpur" userId="2ca7726713a13cdf" providerId="LiveId" clId="{880D7709-EDA1-014D-A453-B12C1D70E4F7}" dt="2025-05-12T19:24:14.288" v="1102" actId="1076"/>
          <ac:spMkLst>
            <pc:docMk/>
            <pc:sldMk cId="4257120705" sldId="262"/>
            <ac:spMk id="22" creationId="{9A76B8D8-96DD-FA13-3311-660DAC4BB08C}"/>
          </ac:spMkLst>
        </pc:spChg>
        <pc:grpChg chg="add mod">
          <ac:chgData name="Justin Tahmassebpur" userId="2ca7726713a13cdf" providerId="LiveId" clId="{880D7709-EDA1-014D-A453-B12C1D70E4F7}" dt="2025-05-12T19:23:23.166" v="1088" actId="1076"/>
          <ac:grpSpMkLst>
            <pc:docMk/>
            <pc:sldMk cId="4257120705" sldId="262"/>
            <ac:grpSpMk id="14" creationId="{7754CE04-E907-A52E-CC86-397A999F66DE}"/>
          </ac:grpSpMkLst>
        </pc:grpChg>
        <pc:picChg chg="add del mod modCrop">
          <ac:chgData name="Justin Tahmassebpur" userId="2ca7726713a13cdf" providerId="LiveId" clId="{880D7709-EDA1-014D-A453-B12C1D70E4F7}" dt="2025-05-12T19:49:16.040" v="1116" actId="732"/>
          <ac:picMkLst>
            <pc:docMk/>
            <pc:sldMk cId="4257120705" sldId="262"/>
            <ac:picMk id="6" creationId="{DD1919C5-02D8-D8B5-3E03-FA89772F9C57}"/>
          </ac:picMkLst>
        </pc:picChg>
        <pc:picChg chg="add mod modCrop">
          <ac:chgData name="Justin Tahmassebpur" userId="2ca7726713a13cdf" providerId="LiveId" clId="{880D7709-EDA1-014D-A453-B12C1D70E4F7}" dt="2025-05-12T19:48:54.853" v="1113" actId="1440"/>
          <ac:picMkLst>
            <pc:docMk/>
            <pc:sldMk cId="4257120705" sldId="262"/>
            <ac:picMk id="12" creationId="{86379DA1-1FC1-77F0-A510-FF5B8AD732EE}"/>
          </ac:picMkLst>
        </pc:picChg>
      </pc:sldChg>
      <pc:sldChg chg="addSp delSp modSp new mod">
        <pc:chgData name="Justin Tahmassebpur" userId="2ca7726713a13cdf" providerId="LiveId" clId="{880D7709-EDA1-014D-A453-B12C1D70E4F7}" dt="2025-05-22T13:19:31.381" v="2166" actId="1076"/>
        <pc:sldMkLst>
          <pc:docMk/>
          <pc:sldMk cId="281686274" sldId="263"/>
        </pc:sldMkLst>
        <pc:spChg chg="mod">
          <ac:chgData name="Justin Tahmassebpur" userId="2ca7726713a13cdf" providerId="LiveId" clId="{880D7709-EDA1-014D-A453-B12C1D70E4F7}" dt="2025-05-20T17:35:53.496" v="1320" actId="20577"/>
          <ac:spMkLst>
            <pc:docMk/>
            <pc:sldMk cId="281686274" sldId="263"/>
            <ac:spMk id="7" creationId="{5D6502F6-FD6B-EDEF-FE3B-AF7212C05CF5}"/>
          </ac:spMkLst>
        </pc:spChg>
        <pc:spChg chg="mod">
          <ac:chgData name="Justin Tahmassebpur" userId="2ca7726713a13cdf" providerId="LiveId" clId="{880D7709-EDA1-014D-A453-B12C1D70E4F7}" dt="2025-05-20T17:36:15.272" v="1328" actId="1076"/>
          <ac:spMkLst>
            <pc:docMk/>
            <pc:sldMk cId="281686274" sldId="263"/>
            <ac:spMk id="8" creationId="{68FB4378-182F-4C4E-9BB6-3080002CAD00}"/>
          </ac:spMkLst>
        </pc:spChg>
        <pc:spChg chg="mod">
          <ac:chgData name="Justin Tahmassebpur" userId="2ca7726713a13cdf" providerId="LiveId" clId="{880D7709-EDA1-014D-A453-B12C1D70E4F7}" dt="2025-05-20T17:36:06.949" v="1325" actId="1076"/>
          <ac:spMkLst>
            <pc:docMk/>
            <pc:sldMk cId="281686274" sldId="263"/>
            <ac:spMk id="10" creationId="{7299D73C-3875-0D3E-FD93-A6B097CDF748}"/>
          </ac:spMkLst>
        </pc:spChg>
        <pc:spChg chg="mod">
          <ac:chgData name="Justin Tahmassebpur" userId="2ca7726713a13cdf" providerId="LiveId" clId="{880D7709-EDA1-014D-A453-B12C1D70E4F7}" dt="2025-05-20T17:36:09.657" v="1326" actId="1076"/>
          <ac:spMkLst>
            <pc:docMk/>
            <pc:sldMk cId="281686274" sldId="263"/>
            <ac:spMk id="11" creationId="{507B1E41-3A9C-EE00-B329-E27537F8AC41}"/>
          </ac:spMkLst>
        </pc:spChg>
        <pc:spChg chg="add mod">
          <ac:chgData name="Justin Tahmassebpur" userId="2ca7726713a13cdf" providerId="LiveId" clId="{880D7709-EDA1-014D-A453-B12C1D70E4F7}" dt="2025-05-20T17:35:47.596" v="1317"/>
          <ac:spMkLst>
            <pc:docMk/>
            <pc:sldMk cId="281686274" sldId="263"/>
            <ac:spMk id="12" creationId="{4B283B78-CFD6-CF4B-22B8-EDBEC5BD76F8}"/>
          </ac:spMkLst>
        </pc:spChg>
        <pc:spChg chg="add mod">
          <ac:chgData name="Justin Tahmassebpur" userId="2ca7726713a13cdf" providerId="LiveId" clId="{880D7709-EDA1-014D-A453-B12C1D70E4F7}" dt="2025-05-20T17:35:47.596" v="1317"/>
          <ac:spMkLst>
            <pc:docMk/>
            <pc:sldMk cId="281686274" sldId="263"/>
            <ac:spMk id="13" creationId="{7C991410-657E-4205-73D3-97FDAF6AC296}"/>
          </ac:spMkLst>
        </pc:spChg>
        <pc:grpChg chg="add mod">
          <ac:chgData name="Justin Tahmassebpur" userId="2ca7726713a13cdf" providerId="LiveId" clId="{880D7709-EDA1-014D-A453-B12C1D70E4F7}" dt="2025-05-20T17:36:22.683" v="1329" actId="1076"/>
          <ac:grpSpMkLst>
            <pc:docMk/>
            <pc:sldMk cId="281686274" sldId="263"/>
            <ac:grpSpMk id="6" creationId="{F27C8E07-82F2-2E8A-C3B6-C0327E8B854F}"/>
          </ac:grpSpMkLst>
        </pc:grpChg>
        <pc:picChg chg="add del mod">
          <ac:chgData name="Justin Tahmassebpur" userId="2ca7726713a13cdf" providerId="LiveId" clId="{880D7709-EDA1-014D-A453-B12C1D70E4F7}" dt="2025-05-22T13:15:33.415" v="2128" actId="478"/>
          <ac:picMkLst>
            <pc:docMk/>
            <pc:sldMk cId="281686274" sldId="263"/>
            <ac:picMk id="15" creationId="{E0C5EAC4-EC4D-118E-5DFD-CDDF766B9AB5}"/>
          </ac:picMkLst>
        </pc:picChg>
        <pc:picChg chg="add del mod">
          <ac:chgData name="Justin Tahmassebpur" userId="2ca7726713a13cdf" providerId="LiveId" clId="{880D7709-EDA1-014D-A453-B12C1D70E4F7}" dt="2025-05-22T13:16:01.316" v="2137" actId="478"/>
          <ac:picMkLst>
            <pc:docMk/>
            <pc:sldMk cId="281686274" sldId="263"/>
            <ac:picMk id="17" creationId="{2F762BA1-3613-03D6-B00B-BB400AADA29F}"/>
          </ac:picMkLst>
        </pc:picChg>
        <pc:picChg chg="add mod">
          <ac:chgData name="Justin Tahmassebpur" userId="2ca7726713a13cdf" providerId="LiveId" clId="{880D7709-EDA1-014D-A453-B12C1D70E4F7}" dt="2025-05-22T13:19:29.400" v="2165" actId="1076"/>
          <ac:picMkLst>
            <pc:docMk/>
            <pc:sldMk cId="281686274" sldId="263"/>
            <ac:picMk id="19" creationId="{5411C9AB-225B-EDED-F47A-186E2AC22C7F}"/>
          </ac:picMkLst>
        </pc:picChg>
        <pc:picChg chg="add mod">
          <ac:chgData name="Justin Tahmassebpur" userId="2ca7726713a13cdf" providerId="LiveId" clId="{880D7709-EDA1-014D-A453-B12C1D70E4F7}" dt="2025-05-22T13:19:31.381" v="2166" actId="1076"/>
          <ac:picMkLst>
            <pc:docMk/>
            <pc:sldMk cId="281686274" sldId="263"/>
            <ac:picMk id="21" creationId="{398DD334-5D08-C8FD-6021-04EB4AE64F5E}"/>
          </ac:picMkLst>
        </pc:picChg>
      </pc:sldChg>
      <pc:sldChg chg="addSp delSp modSp new mod delAnim modAnim">
        <pc:chgData name="Justin Tahmassebpur" userId="2ca7726713a13cdf" providerId="LiveId" clId="{880D7709-EDA1-014D-A453-B12C1D70E4F7}" dt="2025-05-21T21:52:44.275" v="2121" actId="20577"/>
        <pc:sldMkLst>
          <pc:docMk/>
          <pc:sldMk cId="2329199507" sldId="264"/>
        </pc:sldMkLst>
        <pc:spChg chg="add 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32" creationId="{937D7DFA-7D9D-3093-BD02-9346C783F3C9}"/>
          </ac:spMkLst>
        </pc:spChg>
        <pc:spChg chg="add 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38" creationId="{967D5F32-E925-13FB-D790-4BB26FBD9631}"/>
          </ac:spMkLst>
        </pc:spChg>
        <pc:spChg chg="add 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0" creationId="{A005B8A4-085B-0D6B-44D9-EFFEE545441D}"/>
          </ac:spMkLst>
        </pc:spChg>
        <pc:spChg chg="add 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1" creationId="{135BC3CB-E1BC-880B-6934-379436E67B9E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5" creationId="{00B4D400-9695-2A37-CEBC-8571ED8247AA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6" creationId="{7D408980-6781-27A2-0BBC-D5840BA602D5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7" creationId="{34B26D2E-C14B-0177-8DFB-1827C9B53912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8" creationId="{6298CDB1-BCBB-41D2-0A8B-AB3D6BBCF31C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49" creationId="{A2D045EE-DAB9-F715-23E3-A8A9F52E2B08}"/>
          </ac:spMkLst>
        </pc:spChg>
        <pc:spChg chg="mod">
          <ac:chgData name="Justin Tahmassebpur" userId="2ca7726713a13cdf" providerId="LiveId" clId="{880D7709-EDA1-014D-A453-B12C1D70E4F7}" dt="2025-05-20T17:54:45.853" v="1504"/>
          <ac:spMkLst>
            <pc:docMk/>
            <pc:sldMk cId="2329199507" sldId="264"/>
            <ac:spMk id="50" creationId="{91C3425B-FBB2-F926-0A14-A7BF11C66781}"/>
          </ac:spMkLst>
        </pc:spChg>
        <pc:graphicFrameChg chg="mod modGraphic">
          <ac:chgData name="Justin Tahmassebpur" userId="2ca7726713a13cdf" providerId="LiveId" clId="{880D7709-EDA1-014D-A453-B12C1D70E4F7}" dt="2025-05-21T21:52:44.275" v="2121" actId="20577"/>
          <ac:graphicFrameMkLst>
            <pc:docMk/>
            <pc:sldMk cId="2329199507" sldId="264"/>
            <ac:graphicFrameMk id="33" creationId="{0453BAA2-5E2C-64FB-3B01-7557424EE7D6}"/>
          </ac:graphicFrameMkLst>
        </pc:graphicFrameChg>
        <pc:picChg chg="add del mod">
          <ac:chgData name="Justin Tahmassebpur" userId="2ca7726713a13cdf" providerId="LiveId" clId="{880D7709-EDA1-014D-A453-B12C1D70E4F7}" dt="2025-05-21T21:47:45.762" v="2015" actId="478"/>
          <ac:picMkLst>
            <pc:docMk/>
            <pc:sldMk cId="2329199507" sldId="264"/>
            <ac:picMk id="5" creationId="{31116529-5D88-19BF-ADB8-67496062F949}"/>
          </ac:picMkLst>
        </pc:picChg>
        <pc:picChg chg="add mod">
          <ac:chgData name="Justin Tahmassebpur" userId="2ca7726713a13cdf" providerId="LiveId" clId="{880D7709-EDA1-014D-A453-B12C1D70E4F7}" dt="2025-05-20T18:05:58.956" v="1653" actId="1076"/>
          <ac:picMkLst>
            <pc:docMk/>
            <pc:sldMk cId="2329199507" sldId="264"/>
            <ac:picMk id="7" creationId="{66A91C7B-060C-ECB7-E6BF-18D10FE1CBAE}"/>
          </ac:picMkLst>
        </pc:picChg>
        <pc:picChg chg="add del mod">
          <ac:chgData name="Justin Tahmassebpur" userId="2ca7726713a13cdf" providerId="LiveId" clId="{880D7709-EDA1-014D-A453-B12C1D70E4F7}" dt="2025-05-21T21:48:25.770" v="2028" actId="478"/>
          <ac:picMkLst>
            <pc:docMk/>
            <pc:sldMk cId="2329199507" sldId="264"/>
            <ac:picMk id="54" creationId="{6719CD5E-5C3F-EB6A-D87D-9C1E98139A5F}"/>
          </ac:picMkLst>
        </pc:picChg>
        <pc:picChg chg="add del mod">
          <ac:chgData name="Justin Tahmassebpur" userId="2ca7726713a13cdf" providerId="LiveId" clId="{880D7709-EDA1-014D-A453-B12C1D70E4F7}" dt="2025-05-21T21:49:00.105" v="2038" actId="478"/>
          <ac:picMkLst>
            <pc:docMk/>
            <pc:sldMk cId="2329199507" sldId="264"/>
            <ac:picMk id="56" creationId="{543FB354-2BA9-B7B0-25AB-5991461216F4}"/>
          </ac:picMkLst>
        </pc:picChg>
        <pc:picChg chg="add del mod">
          <ac:chgData name="Justin Tahmassebpur" userId="2ca7726713a13cdf" providerId="LiveId" clId="{880D7709-EDA1-014D-A453-B12C1D70E4F7}" dt="2025-05-21T21:49:25.485" v="2043" actId="478"/>
          <ac:picMkLst>
            <pc:docMk/>
            <pc:sldMk cId="2329199507" sldId="264"/>
            <ac:picMk id="58" creationId="{12226128-317B-68BC-D383-85B724198BC1}"/>
          </ac:picMkLst>
        </pc:picChg>
        <pc:picChg chg="add del mod">
          <ac:chgData name="Justin Tahmassebpur" userId="2ca7726713a13cdf" providerId="LiveId" clId="{880D7709-EDA1-014D-A453-B12C1D70E4F7}" dt="2025-05-21T21:49:51.409" v="2050" actId="478"/>
          <ac:picMkLst>
            <pc:docMk/>
            <pc:sldMk cId="2329199507" sldId="264"/>
            <ac:picMk id="61" creationId="{7495A28E-1548-8B3C-8424-189D35A8C852}"/>
          </ac:picMkLst>
        </pc:picChg>
        <pc:picChg chg="add del mod">
          <ac:chgData name="Justin Tahmassebpur" userId="2ca7726713a13cdf" providerId="LiveId" clId="{880D7709-EDA1-014D-A453-B12C1D70E4F7}" dt="2025-05-21T21:50:42.917" v="2066" actId="478"/>
          <ac:picMkLst>
            <pc:docMk/>
            <pc:sldMk cId="2329199507" sldId="264"/>
            <ac:picMk id="63" creationId="{0D96A7C0-E739-D4CF-1A28-94BD5B881F36}"/>
          </ac:picMkLst>
        </pc:picChg>
        <pc:picChg chg="add del mod">
          <ac:chgData name="Justin Tahmassebpur" userId="2ca7726713a13cdf" providerId="LiveId" clId="{880D7709-EDA1-014D-A453-B12C1D70E4F7}" dt="2025-05-21T21:50:55.773" v="2069" actId="478"/>
          <ac:picMkLst>
            <pc:docMk/>
            <pc:sldMk cId="2329199507" sldId="264"/>
            <ac:picMk id="65" creationId="{6311E8A7-37F9-E67B-68A3-A57B5FD91370}"/>
          </ac:picMkLst>
        </pc:picChg>
        <pc:picChg chg="add del mod">
          <ac:chgData name="Justin Tahmassebpur" userId="2ca7726713a13cdf" providerId="LiveId" clId="{880D7709-EDA1-014D-A453-B12C1D70E4F7}" dt="2025-05-21T21:46:18.595" v="2008" actId="478"/>
          <ac:picMkLst>
            <pc:docMk/>
            <pc:sldMk cId="2329199507" sldId="264"/>
            <ac:picMk id="67" creationId="{8ADD7E6A-BE1B-1CD2-C47F-91A5EB848544}"/>
          </ac:picMkLst>
        </pc:picChg>
        <pc:picChg chg="add mod">
          <ac:chgData name="Justin Tahmassebpur" userId="2ca7726713a13cdf" providerId="LiveId" clId="{880D7709-EDA1-014D-A453-B12C1D70E4F7}" dt="2025-05-21T21:51:43.641" v="2079"/>
          <ac:picMkLst>
            <pc:docMk/>
            <pc:sldMk cId="2329199507" sldId="264"/>
            <ac:picMk id="69" creationId="{8526886D-B37F-5FE5-AFD8-359022F52E2D}"/>
          </ac:picMkLst>
        </pc:picChg>
        <pc:picChg chg="add mod">
          <ac:chgData name="Justin Tahmassebpur" userId="2ca7726713a13cdf" providerId="LiveId" clId="{880D7709-EDA1-014D-A453-B12C1D70E4F7}" dt="2025-05-21T21:51:46.030" v="2080"/>
          <ac:picMkLst>
            <pc:docMk/>
            <pc:sldMk cId="2329199507" sldId="264"/>
            <ac:picMk id="71" creationId="{A1236E1A-1DBD-6EA9-494D-465717747953}"/>
          </ac:picMkLst>
        </pc:picChg>
        <pc:picChg chg="add mod">
          <ac:chgData name="Justin Tahmassebpur" userId="2ca7726713a13cdf" providerId="LiveId" clId="{880D7709-EDA1-014D-A453-B12C1D70E4F7}" dt="2025-05-21T21:51:48.617" v="2081"/>
          <ac:picMkLst>
            <pc:docMk/>
            <pc:sldMk cId="2329199507" sldId="264"/>
            <ac:picMk id="73" creationId="{7195CB08-7A3F-38CD-C965-1B52164C2D29}"/>
          </ac:picMkLst>
        </pc:picChg>
        <pc:picChg chg="add mod">
          <ac:chgData name="Justin Tahmassebpur" userId="2ca7726713a13cdf" providerId="LiveId" clId="{880D7709-EDA1-014D-A453-B12C1D70E4F7}" dt="2025-05-21T21:51:51.078" v="2082"/>
          <ac:picMkLst>
            <pc:docMk/>
            <pc:sldMk cId="2329199507" sldId="264"/>
            <ac:picMk id="75" creationId="{818E6D73-F46C-FCD3-7D34-A24F254884B4}"/>
          </ac:picMkLst>
        </pc:picChg>
        <pc:picChg chg="add mod">
          <ac:chgData name="Justin Tahmassebpur" userId="2ca7726713a13cdf" providerId="LiveId" clId="{880D7709-EDA1-014D-A453-B12C1D70E4F7}" dt="2025-05-21T21:51:56.048" v="2083"/>
          <ac:picMkLst>
            <pc:docMk/>
            <pc:sldMk cId="2329199507" sldId="264"/>
            <ac:picMk id="77" creationId="{E52D4DE4-B2D5-303D-8049-C6694BF2C44E}"/>
          </ac:picMkLst>
        </pc:picChg>
        <pc:picChg chg="add mod">
          <ac:chgData name="Justin Tahmassebpur" userId="2ca7726713a13cdf" providerId="LiveId" clId="{880D7709-EDA1-014D-A453-B12C1D70E4F7}" dt="2025-05-21T21:52:00.703" v="2084"/>
          <ac:picMkLst>
            <pc:docMk/>
            <pc:sldMk cId="2329199507" sldId="264"/>
            <ac:picMk id="79" creationId="{78F7F09A-B85E-8EBB-1EE1-6D7846DDAC1A}"/>
          </ac:picMkLst>
        </pc:picChg>
        <pc:picChg chg="add mod">
          <ac:chgData name="Justin Tahmassebpur" userId="2ca7726713a13cdf" providerId="LiveId" clId="{880D7709-EDA1-014D-A453-B12C1D70E4F7}" dt="2025-05-21T21:52:03.708" v="2085"/>
          <ac:picMkLst>
            <pc:docMk/>
            <pc:sldMk cId="2329199507" sldId="264"/>
            <ac:picMk id="81" creationId="{31E5B7B4-D5C0-45E2-24C1-174B40F823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75E3-559F-ABD3-E80E-7FF8F7F1A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92AA9-26FF-B8F2-B43D-5510849A1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7D848-0DE5-C480-8A69-1B81E806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1E9E-F184-F748-9EEE-F194AB9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65C4-7E00-F58E-C9AE-DD97ACFC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1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588B-826D-AD1E-0681-10752BEF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0AA58-E9A8-4935-1545-25648A88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7481D-001F-5874-061A-C6709753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15E2-9A10-2542-452C-1B8A0E6F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56A24-52C3-376C-005E-1392011C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DCBA6-8E57-D042-A723-183645324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E0B4F-F99E-0D66-03E9-C2B16998A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CF8E2-9C71-F5B7-22AF-D8C2610B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B1584-4A58-14D1-7663-2BF3236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AAF21-C3A1-6217-885C-C45C5BC4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76E-4899-8D08-7846-861C00F7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28CC-2F4D-E7A6-3720-81FD3737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E0CA-346F-3D28-A46F-D368AAAF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F4769-EE5C-8A27-98CC-269FD98D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BE399-9817-E340-9C50-64DC5AA9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CCAF-161B-E31A-0705-A13F42EF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85BF4-610A-6804-2090-0852EE6F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142F2-1C9B-080F-3AAA-2027E0E9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6D4A-F11D-5B64-B4B2-7F806929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ACDC1-80DC-0DF2-7EA0-71132683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8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D19E-65A5-3C6B-B925-B4CA338D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A435-33B5-E7C8-7C32-6961A3036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AAA40-269E-54A8-3590-AD5E42D7F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BDC37-A434-84BF-D89C-8F3B96F0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45B37-B0CB-BA38-1995-A1EA6B35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00FAF-6CBC-A504-EA06-64ACB05A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7DAE-1F6B-8B25-198B-2970B3F1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1B5A4-0892-147F-E5EE-9939D477D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C29D-9A65-1BAF-5CC9-AD1344F14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30D8E-9748-6652-CD28-C0BEAEE87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94BB2-3E6C-5B42-D390-75805CA5E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84F01-0870-2410-3773-0854BEB6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72A72-D725-CDCF-6F6D-8B00F9A7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808E3-F2EE-F0E7-138A-59CF7E46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8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CF89-FB8E-9CE6-E6C8-8A5B9DF7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FE90A-EC68-B509-6273-21465421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CCE50-2354-13FA-9EF1-99E4E7C5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2C641-C06A-21F2-3306-0A9D6730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9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D39D9-35DA-7696-6BF5-E4F3C638C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BFD05-95A0-5497-7FA6-1531C9BD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DB3B-2F71-203B-04E9-9F9CA986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8AE1-54C3-5BE8-A8F3-62A3CC1C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5D90-B7F0-5A4F-FC06-7A65A1B62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EDCAD-16F8-C05C-F321-F70B2300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B97EA-4A8B-97E8-BA74-6EF36AE8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796A-0F81-32CF-B023-FC384119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98313-4EF0-2F8F-C860-6486CFB8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4542-01A0-9229-DC4C-FA157EF0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08A49-BB8C-A907-C2BD-EC5B1043F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B5972-185C-CBAF-A7B4-63353FAE3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68BD3-E63F-94EC-3C9F-6146BAD2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573B4-2EFC-BF24-0BE5-6B3C19F6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87E8A-58C0-5034-B697-73BFD8F8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2593A-2DE5-98E4-625A-30D26C08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D5410-9C6F-265E-B164-3903861BC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A987-4A74-9CC9-CC75-467265752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D22DB7-842D-1849-BCA6-7AD6DA15F0D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15681-E543-1C42-8262-46E3A5225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6D2D-22C3-74F2-1FFE-6E6A2535C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7525D-D4C2-CF4B-9255-256E13E42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9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microsoft.com/office/2007/relationships/hdphoto" Target="../media/hdphoto12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microsoft.com/office/2007/relationships/hdphoto" Target="../media/hdphoto9.wdp"/><Relationship Id="rId17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microsoft.com/office/2007/relationships/hdphoto" Target="../media/hdphoto6.wdp"/><Relationship Id="rId15" Type="http://schemas.openxmlformats.org/officeDocument/2006/relationships/image" Target="../media/image29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18.wdp"/><Relationship Id="rId18" Type="http://schemas.openxmlformats.org/officeDocument/2006/relationships/image" Target="../media/image58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29.png"/><Relationship Id="rId17" Type="http://schemas.microsoft.com/office/2007/relationships/hdphoto" Target="../media/hdphoto20.wdp"/><Relationship Id="rId2" Type="http://schemas.openxmlformats.org/officeDocument/2006/relationships/image" Target="../media/image5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5" Type="http://schemas.microsoft.com/office/2007/relationships/hdphoto" Target="../media/hdphoto19.wdp"/><Relationship Id="rId10" Type="http://schemas.openxmlformats.org/officeDocument/2006/relationships/image" Target="../media/image45.png"/><Relationship Id="rId4" Type="http://schemas.openxmlformats.org/officeDocument/2006/relationships/image" Target="../media/image54.png"/><Relationship Id="rId9" Type="http://schemas.microsoft.com/office/2007/relationships/hdphoto" Target="../media/hdphoto16.wdp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CBE5D8B-8DF0-701A-F3D3-D6611FF11D14}"/>
              </a:ext>
            </a:extLst>
          </p:cNvPr>
          <p:cNvGrpSpPr/>
          <p:nvPr/>
        </p:nvGrpSpPr>
        <p:grpSpPr>
          <a:xfrm>
            <a:off x="600984" y="220418"/>
            <a:ext cx="10990032" cy="6417163"/>
            <a:chOff x="1023543" y="123768"/>
            <a:chExt cx="10990032" cy="6417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40500-E9E0-0245-40B0-73743066C45B}"/>
                    </a:ext>
                  </a:extLst>
                </p:cNvPr>
                <p:cNvSpPr txBox="1"/>
                <p:nvPr/>
              </p:nvSpPr>
              <p:spPr>
                <a:xfrm rot="16200000">
                  <a:off x="873750" y="4761406"/>
                  <a:ext cx="903597" cy="604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𝐾𝑆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p>
                        </m:sSubSup>
                      </m:oMath>
                    </m:oMathPara>
                  </a14:m>
                  <a:endParaRPr lang="en-US" sz="32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40500-E9E0-0245-40B0-73743066C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3750" y="4761406"/>
                  <a:ext cx="903597" cy="604012"/>
                </a:xfrm>
                <a:prstGeom prst="rect">
                  <a:avLst/>
                </a:prstGeom>
                <a:blipFill>
                  <a:blip r:embed="rId2"/>
                  <a:stretch>
                    <a:fillRect r="-4082"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F0B608-7933-360F-519B-9F53DE766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279" y="713088"/>
              <a:ext cx="4559339" cy="2222880"/>
            </a:xfrm>
            <a:prstGeom prst="rect">
              <a:avLst/>
            </a:prstGeom>
          </p:spPr>
        </p:pic>
        <p:pic>
          <p:nvPicPr>
            <p:cNvPr id="47" name="Picture 46" descr="A graph showing a line of different colors&#10;&#10;AI-generated content may be incorrect.">
              <a:extLst>
                <a:ext uri="{FF2B5EF4-FFF2-40B4-BE49-F238E27FC236}">
                  <a16:creationId xmlns:a16="http://schemas.microsoft.com/office/drawing/2014/main" id="{430E6FDC-008A-7CA0-7FA5-94EA5FC0D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935" y="4384574"/>
              <a:ext cx="4559344" cy="1444062"/>
            </a:xfrm>
            <a:prstGeom prst="rect">
              <a:avLst/>
            </a:prstGeom>
          </p:spPr>
        </p:pic>
        <p:pic>
          <p:nvPicPr>
            <p:cNvPr id="49" name="Picture 48" descr="A graph showing a curve&#10;&#10;AI-generated content may be incorrect.">
              <a:extLst>
                <a:ext uri="{FF2B5EF4-FFF2-40B4-BE49-F238E27FC236}">
                  <a16:creationId xmlns:a16="http://schemas.microsoft.com/office/drawing/2014/main" id="{18118087-950B-8D37-D440-6E751ADB0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938" y="2940513"/>
              <a:ext cx="4559341" cy="1444061"/>
            </a:xfrm>
            <a:prstGeom prst="rect">
              <a:avLst/>
            </a:prstGeom>
          </p:spPr>
        </p:pic>
        <p:pic>
          <p:nvPicPr>
            <p:cNvPr id="51" name="Picture 50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D7FA5602-7E5B-C499-5E42-2A1B0D68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7279" y="4384575"/>
              <a:ext cx="4559339" cy="1444061"/>
            </a:xfrm>
            <a:prstGeom prst="rect">
              <a:avLst/>
            </a:prstGeom>
          </p:spPr>
        </p:pic>
        <p:pic>
          <p:nvPicPr>
            <p:cNvPr id="53" name="Picture 52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98A445E1-E341-C4F3-3C86-CF003651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279" y="2938241"/>
              <a:ext cx="4559339" cy="1444061"/>
            </a:xfrm>
            <a:prstGeom prst="rect">
              <a:avLst/>
            </a:prstGeom>
          </p:spPr>
        </p:pic>
        <p:pic>
          <p:nvPicPr>
            <p:cNvPr id="55" name="Picture 54" descr="A blue line graph on a white background&#10;&#10;AI-generated content may be incorrect.">
              <a:extLst>
                <a:ext uri="{FF2B5EF4-FFF2-40B4-BE49-F238E27FC236}">
                  <a16:creationId xmlns:a16="http://schemas.microsoft.com/office/drawing/2014/main" id="{5CDC895F-F138-BE65-7403-474326E56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7940" y="713088"/>
              <a:ext cx="4559339" cy="2222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8EE7CA-7192-C3E0-04E0-AA1C4FA5D3B3}"/>
                    </a:ext>
                  </a:extLst>
                </p:cNvPr>
                <p:cNvSpPr txBox="1"/>
                <p:nvPr/>
              </p:nvSpPr>
              <p:spPr>
                <a:xfrm rot="16200000">
                  <a:off x="671296" y="1532140"/>
                  <a:ext cx="1308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8EE7CA-7192-C3E0-04E0-AA1C4FA5D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71296" y="1532140"/>
                  <a:ext cx="1308504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44BF50C-2CB9-7207-9DAD-E3EF4B56A794}"/>
                    </a:ext>
                  </a:extLst>
                </p:cNvPr>
                <p:cNvSpPr txBox="1"/>
                <p:nvPr/>
              </p:nvSpPr>
              <p:spPr>
                <a:xfrm>
                  <a:off x="2883628" y="123768"/>
                  <a:ext cx="202796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44BF50C-2CB9-7207-9DAD-E3EF4B56A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628" y="123768"/>
                  <a:ext cx="2027964" cy="584775"/>
                </a:xfrm>
                <a:prstGeom prst="rect">
                  <a:avLst/>
                </a:prstGeom>
                <a:blipFill>
                  <a:blip r:embed="rId10"/>
                  <a:stretch>
                    <a:fillRect l="-621"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D82E161-9166-6055-804F-2321D1971E9D}"/>
                    </a:ext>
                  </a:extLst>
                </p:cNvPr>
                <p:cNvSpPr txBox="1"/>
                <p:nvPr/>
              </p:nvSpPr>
              <p:spPr>
                <a:xfrm>
                  <a:off x="7442967" y="123768"/>
                  <a:ext cx="202796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D82E161-9166-6055-804F-2321D1971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967" y="123768"/>
                  <a:ext cx="2027964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0BA35CD-8187-E969-B0C0-71F3404BA2FB}"/>
                    </a:ext>
                  </a:extLst>
                </p:cNvPr>
                <p:cNvSpPr txBox="1"/>
                <p:nvPr/>
              </p:nvSpPr>
              <p:spPr>
                <a:xfrm>
                  <a:off x="1687133" y="5795234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0BA35CD-8187-E969-B0C0-71F3404BA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133" y="5795234"/>
                  <a:ext cx="391133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2500" r="-125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B4630BF-52DF-E554-AB7D-43F9F49DCDDB}"/>
                    </a:ext>
                  </a:extLst>
                </p:cNvPr>
                <p:cNvSpPr txBox="1"/>
                <p:nvPr/>
              </p:nvSpPr>
              <p:spPr>
                <a:xfrm>
                  <a:off x="2521403" y="5797645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B4630BF-52DF-E554-AB7D-43F9F49DC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403" y="5797645"/>
                  <a:ext cx="391133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6129" r="-16129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7F3314-85B6-9113-7177-1FDDF682430B}"/>
                    </a:ext>
                  </a:extLst>
                </p:cNvPr>
                <p:cNvSpPr txBox="1"/>
                <p:nvPr/>
              </p:nvSpPr>
              <p:spPr>
                <a:xfrm>
                  <a:off x="3330308" y="5800154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7F3314-85B6-9113-7177-1FDDF6824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308" y="5800154"/>
                  <a:ext cx="391133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2500" r="-1562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586F4B-89DC-1FFA-2885-3C7BF9D8ED3B}"/>
                    </a:ext>
                  </a:extLst>
                </p:cNvPr>
                <p:cNvSpPr txBox="1"/>
                <p:nvPr/>
              </p:nvSpPr>
              <p:spPr>
                <a:xfrm>
                  <a:off x="4139213" y="5797641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586F4B-89DC-1FFA-2885-3C7BF9D8E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213" y="5797641"/>
                  <a:ext cx="391133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2500" r="-125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346E43-2606-097C-523F-9C17BE8B9DCD}"/>
                    </a:ext>
                  </a:extLst>
                </p:cNvPr>
                <p:cNvSpPr txBox="1"/>
                <p:nvPr/>
              </p:nvSpPr>
              <p:spPr>
                <a:xfrm>
                  <a:off x="4948118" y="5797639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F346E43-2606-097C-523F-9C17BE8B9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118" y="5797639"/>
                  <a:ext cx="391133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5625" r="-125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B40DEEA-BC46-5503-9722-533ABA874A11}"/>
                    </a:ext>
                  </a:extLst>
                </p:cNvPr>
                <p:cNvSpPr txBox="1"/>
                <p:nvPr/>
              </p:nvSpPr>
              <p:spPr>
                <a:xfrm>
                  <a:off x="5769025" y="5797637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B40DEEA-BC46-5503-9722-533ABA874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9025" y="5797637"/>
                  <a:ext cx="391133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12500" r="-1562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7297890-04EE-6AD4-A426-446B218F71D4}"/>
                    </a:ext>
                  </a:extLst>
                </p:cNvPr>
                <p:cNvSpPr txBox="1"/>
                <p:nvPr/>
              </p:nvSpPr>
              <p:spPr>
                <a:xfrm>
                  <a:off x="6228781" y="5795233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7297890-04EE-6AD4-A426-446B218F7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781" y="5795233"/>
                  <a:ext cx="391133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12121" r="-12121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D97FA56-81CD-28DD-3943-523C88776E8B}"/>
                    </a:ext>
                  </a:extLst>
                </p:cNvPr>
                <p:cNvSpPr txBox="1"/>
                <p:nvPr/>
              </p:nvSpPr>
              <p:spPr>
                <a:xfrm>
                  <a:off x="7063626" y="5795243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D97FA56-81CD-28DD-3943-523C88776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626" y="5795243"/>
                  <a:ext cx="391133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2500" r="-1562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370396-5191-51BB-E1AB-8BD4580B11B1}"/>
                    </a:ext>
                  </a:extLst>
                </p:cNvPr>
                <p:cNvSpPr txBox="1"/>
                <p:nvPr/>
              </p:nvSpPr>
              <p:spPr>
                <a:xfrm>
                  <a:off x="7872531" y="5797752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370396-5191-51BB-E1AB-8BD4580B1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531" y="5797752"/>
                  <a:ext cx="391133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12500" r="-1562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8B8BC2B-F9B5-1B74-A778-AF16B738F1FE}"/>
                    </a:ext>
                  </a:extLst>
                </p:cNvPr>
                <p:cNvSpPr txBox="1"/>
                <p:nvPr/>
              </p:nvSpPr>
              <p:spPr>
                <a:xfrm>
                  <a:off x="8681436" y="5795239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8B8BC2B-F9B5-1B74-A778-AF16B738F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436" y="5795239"/>
                  <a:ext cx="391133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15625" r="-125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F8FE9CE-4BC9-08CF-6F95-3486FAAE9444}"/>
                    </a:ext>
                  </a:extLst>
                </p:cNvPr>
                <p:cNvSpPr txBox="1"/>
                <p:nvPr/>
              </p:nvSpPr>
              <p:spPr>
                <a:xfrm>
                  <a:off x="9490341" y="5795237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F8FE9CE-4BC9-08CF-6F95-3486FAAE9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0341" y="5795237"/>
                  <a:ext cx="391133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12500" r="-1562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1FC9C52-08E9-865F-28CD-A4C2A5B1304E}"/>
                    </a:ext>
                  </a:extLst>
                </p:cNvPr>
                <p:cNvSpPr txBox="1"/>
                <p:nvPr/>
              </p:nvSpPr>
              <p:spPr>
                <a:xfrm>
                  <a:off x="10311248" y="5795235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1FC9C52-08E9-865F-28CD-A4C2A5B13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1248" y="5795235"/>
                  <a:ext cx="391133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12500" r="-1562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997DE8-DC3C-5456-13B0-F630DD6C8D73}"/>
                    </a:ext>
                  </a:extLst>
                </p:cNvPr>
                <p:cNvSpPr txBox="1"/>
                <p:nvPr/>
              </p:nvSpPr>
              <p:spPr>
                <a:xfrm>
                  <a:off x="3652113" y="5956156"/>
                  <a:ext cx="49910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997DE8-DC3C-5456-13B0-F630DD6C8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113" y="5956156"/>
                  <a:ext cx="499102" cy="58477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02F1DFE-12B1-27FE-508B-38E326FAF1AF}"/>
                    </a:ext>
                  </a:extLst>
                </p:cNvPr>
                <p:cNvSpPr txBox="1"/>
                <p:nvPr/>
              </p:nvSpPr>
              <p:spPr>
                <a:xfrm>
                  <a:off x="8249726" y="5956155"/>
                  <a:ext cx="49910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02F1DFE-12B1-27FE-508B-38E326FAF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726" y="5956155"/>
                  <a:ext cx="499102" cy="58477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5EEF1D2-200A-C679-3796-36540246BEFE}"/>
                    </a:ext>
                  </a:extLst>
                </p:cNvPr>
                <p:cNvSpPr txBox="1"/>
                <p:nvPr/>
              </p:nvSpPr>
              <p:spPr>
                <a:xfrm rot="16200000">
                  <a:off x="873749" y="3326979"/>
                  <a:ext cx="9035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𝐾𝑆</m:t>
                            </m:r>
                          </m:sub>
                        </m:sSub>
                      </m:oMath>
                    </m:oMathPara>
                  </a14:m>
                  <a:endParaRPr lang="en-US" sz="32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5EEF1D2-200A-C679-3796-36540246B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3749" y="3326979"/>
                  <a:ext cx="903597" cy="584775"/>
                </a:xfrm>
                <a:prstGeom prst="rect">
                  <a:avLst/>
                </a:prstGeom>
                <a:blipFill>
                  <a:blip r:embed="rId25"/>
                  <a:stretch>
                    <a:fillRect r="-6383"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9" name="Picture 98" descr="A purple rectangle with a black line&#10;&#10;AI-generated content may be incorrect.">
              <a:extLst>
                <a:ext uri="{FF2B5EF4-FFF2-40B4-BE49-F238E27FC236}">
                  <a16:creationId xmlns:a16="http://schemas.microsoft.com/office/drawing/2014/main" id="{8C3EF1C0-2F56-BFCD-B694-5DFF8DEFC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816539" y="2935968"/>
              <a:ext cx="308647" cy="28926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F89328-D91A-7C1F-6B02-3DF2ACC54653}"/>
                    </a:ext>
                  </a:extLst>
                </p:cNvPr>
                <p:cNvSpPr txBox="1"/>
                <p:nvPr/>
              </p:nvSpPr>
              <p:spPr>
                <a:xfrm>
                  <a:off x="11120153" y="5641346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F89328-D91A-7C1F-6B02-3DF2ACC546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153" y="5641346"/>
                  <a:ext cx="391133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15625" r="-12500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7F3E13A-B13B-2EE9-22DF-C93F112937C5}"/>
                    </a:ext>
                  </a:extLst>
                </p:cNvPr>
                <p:cNvSpPr txBox="1"/>
                <p:nvPr/>
              </p:nvSpPr>
              <p:spPr>
                <a:xfrm>
                  <a:off x="11120153" y="2859791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7F3E13A-B13B-2EE9-22DF-C93F11293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153" y="2859791"/>
                  <a:ext cx="391133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15625" r="-125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17175D1-311A-5DFD-C5E7-90A9C55B5CD2}"/>
                    </a:ext>
                  </a:extLst>
                </p:cNvPr>
                <p:cNvSpPr txBox="1"/>
                <p:nvPr/>
              </p:nvSpPr>
              <p:spPr>
                <a:xfrm>
                  <a:off x="11120153" y="4228413"/>
                  <a:ext cx="391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17175D1-311A-5DFD-C5E7-90A9C55B5C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153" y="4228413"/>
                  <a:ext cx="391133" cy="307777"/>
                </a:xfrm>
                <a:prstGeom prst="rect">
                  <a:avLst/>
                </a:prstGeom>
                <a:blipFill>
                  <a:blip r:embed="rId29"/>
                  <a:stretch>
                    <a:fillRect l="-15625" r="-125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FCD4C8-5D9C-902E-7359-8558AA3AEA30}"/>
                </a:ext>
              </a:extLst>
            </p:cNvPr>
            <p:cNvSpPr txBox="1"/>
            <p:nvPr/>
          </p:nvSpPr>
          <p:spPr>
            <a:xfrm rot="16200000">
              <a:off x="10497090" y="4089913"/>
              <a:ext cx="244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Occupancy</a:t>
              </a:r>
              <a:endParaRPr lang="en-US" sz="3200" b="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79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00F7D4-E172-0C3D-4FAA-FE745C7DE4C3}"/>
              </a:ext>
            </a:extLst>
          </p:cNvPr>
          <p:cNvGrpSpPr/>
          <p:nvPr/>
        </p:nvGrpSpPr>
        <p:grpSpPr>
          <a:xfrm>
            <a:off x="183758" y="2571968"/>
            <a:ext cx="965460" cy="2017111"/>
            <a:chOff x="7017579" y="-1"/>
            <a:chExt cx="965460" cy="201711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A6BC5AA-DA70-3E37-A416-208D725ABFE8}"/>
                </a:ext>
              </a:extLst>
            </p:cNvPr>
            <p:cNvSpPr/>
            <p:nvPr/>
          </p:nvSpPr>
          <p:spPr>
            <a:xfrm>
              <a:off x="7017579" y="-1"/>
              <a:ext cx="965460" cy="20171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Co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Cr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Ni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O</a:t>
              </a:r>
            </a:p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056682-04BD-5740-2872-1142E996A0B4}"/>
                </a:ext>
              </a:extLst>
            </p:cNvPr>
            <p:cNvSpPr/>
            <p:nvPr/>
          </p:nvSpPr>
          <p:spPr>
            <a:xfrm>
              <a:off x="7631596" y="-1"/>
              <a:ext cx="228394" cy="226560"/>
            </a:xfrm>
            <a:prstGeom prst="ellipse">
              <a:avLst/>
            </a:prstGeom>
            <a:solidFill>
              <a:srgbClr val="00F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E0803A-3BDF-035B-06B5-4809451F97C1}"/>
                </a:ext>
              </a:extLst>
            </p:cNvPr>
            <p:cNvSpPr/>
            <p:nvPr/>
          </p:nvSpPr>
          <p:spPr>
            <a:xfrm>
              <a:off x="7631596" y="356583"/>
              <a:ext cx="228394" cy="226560"/>
            </a:xfrm>
            <a:prstGeom prst="ellipse">
              <a:avLst/>
            </a:prstGeom>
            <a:solidFill>
              <a:srgbClr val="00ED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BA1218-4110-0EDC-08BD-27054F0638A5}"/>
                </a:ext>
              </a:extLst>
            </p:cNvPr>
            <p:cNvSpPr/>
            <p:nvPr/>
          </p:nvSpPr>
          <p:spPr>
            <a:xfrm>
              <a:off x="7631596" y="708441"/>
              <a:ext cx="228394" cy="226560"/>
            </a:xfrm>
            <a:prstGeom prst="ellipse">
              <a:avLst/>
            </a:prstGeom>
            <a:solidFill>
              <a:srgbClr val="000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FAA0379-C678-4425-717D-0D50B25083A3}"/>
                </a:ext>
              </a:extLst>
            </p:cNvPr>
            <p:cNvSpPr/>
            <p:nvPr/>
          </p:nvSpPr>
          <p:spPr>
            <a:xfrm>
              <a:off x="7631596" y="1077381"/>
              <a:ext cx="228394" cy="226560"/>
            </a:xfrm>
            <a:prstGeom prst="ellipse">
              <a:avLst/>
            </a:prstGeom>
            <a:solidFill>
              <a:srgbClr val="FFF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4EECBF7-345E-097E-4338-847A122D06DF}"/>
                </a:ext>
              </a:extLst>
            </p:cNvPr>
            <p:cNvSpPr/>
            <p:nvPr/>
          </p:nvSpPr>
          <p:spPr>
            <a:xfrm>
              <a:off x="7631596" y="1439129"/>
              <a:ext cx="228394" cy="2265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group of colorful balls&#10;&#10;AI-generated content may be incorrect.">
            <a:extLst>
              <a:ext uri="{FF2B5EF4-FFF2-40B4-BE49-F238E27FC236}">
                <a16:creationId xmlns:a16="http://schemas.microsoft.com/office/drawing/2014/main" id="{550A67F0-0673-EE61-131D-0DC50F1DD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3253" b="2300"/>
          <a:stretch/>
        </p:blipFill>
        <p:spPr>
          <a:xfrm>
            <a:off x="7967112" y="810852"/>
            <a:ext cx="3815733" cy="5236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group of balloons floating in the air&#10;&#10;AI-generated content may be incorrect.">
            <a:extLst>
              <a:ext uri="{FF2B5EF4-FFF2-40B4-BE49-F238E27FC236}">
                <a16:creationId xmlns:a16="http://schemas.microsoft.com/office/drawing/2014/main" id="{4E23D81B-62DB-CF77-215A-BEC118EF3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2371" b="3182"/>
          <a:stretch/>
        </p:blipFill>
        <p:spPr>
          <a:xfrm>
            <a:off x="1320869" y="821784"/>
            <a:ext cx="3815734" cy="5236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CBC6A23-5333-40BD-88CF-CE50F28AB944}"/>
              </a:ext>
            </a:extLst>
          </p:cNvPr>
          <p:cNvSpPr/>
          <p:nvPr/>
        </p:nvSpPr>
        <p:spPr>
          <a:xfrm>
            <a:off x="5308254" y="3063769"/>
            <a:ext cx="2532726" cy="95702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E563B-23C6-2F1C-7D72-A9EA0AD9AEFF}"/>
              </a:ext>
            </a:extLst>
          </p:cNvPr>
          <p:cNvSpPr txBox="1"/>
          <p:nvPr/>
        </p:nvSpPr>
        <p:spPr>
          <a:xfrm>
            <a:off x="4974078" y="2524664"/>
            <a:ext cx="315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Syntromization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01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9F22AF-E526-ED4D-6E69-14B4FF56A3A5}"/>
              </a:ext>
            </a:extLst>
          </p:cNvPr>
          <p:cNvGrpSpPr/>
          <p:nvPr/>
        </p:nvGrpSpPr>
        <p:grpSpPr>
          <a:xfrm>
            <a:off x="2955532" y="563588"/>
            <a:ext cx="6280936" cy="5730823"/>
            <a:chOff x="2762541" y="609887"/>
            <a:chExt cx="6280936" cy="5730823"/>
          </a:xfrm>
        </p:grpSpPr>
        <p:pic>
          <p:nvPicPr>
            <p:cNvPr id="4" name="Picture 3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D8F7A9B-1E38-4821-C20D-E0AF292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508" b="7638"/>
            <a:stretch/>
          </p:blipFill>
          <p:spPr>
            <a:xfrm>
              <a:off x="4062714" y="609887"/>
              <a:ext cx="4980763" cy="5207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8EB033-F7BE-B9D5-F7F6-58ADF3DA7F15}"/>
                    </a:ext>
                  </a:extLst>
                </p:cNvPr>
                <p:cNvSpPr txBox="1"/>
                <p:nvPr/>
              </p:nvSpPr>
              <p:spPr>
                <a:xfrm>
                  <a:off x="5301206" y="5817490"/>
                  <a:ext cx="24306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ΔG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eV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8EB033-F7BE-B9D5-F7F6-58ADF3DA7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206" y="5817490"/>
                  <a:ext cx="2430683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CA16F-2F0D-CE22-72E4-44D5C59B2A19}"/>
                    </a:ext>
                  </a:extLst>
                </p:cNvPr>
                <p:cNvSpPr txBox="1"/>
                <p:nvPr/>
              </p:nvSpPr>
              <p:spPr>
                <a:xfrm rot="16200000">
                  <a:off x="1978897" y="2880000"/>
                  <a:ext cx="20905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𝑂𝐸𝑅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8CA16F-2F0D-CE22-72E4-44D5C59B2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978897" y="2880000"/>
                  <a:ext cx="2090507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34495E-266E-7FE1-6C13-3CA4421976BE}"/>
                    </a:ext>
                  </a:extLst>
                </p:cNvPr>
                <p:cNvSpPr txBox="1"/>
                <p:nvPr/>
              </p:nvSpPr>
              <p:spPr>
                <a:xfrm>
                  <a:off x="3285760" y="1680955"/>
                  <a:ext cx="8218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−0.2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34495E-266E-7FE1-6C13-3CA442197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760" y="1680955"/>
                  <a:ext cx="82180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720B20-FDD5-88C0-4C1B-24C9279871B0}"/>
                    </a:ext>
                  </a:extLst>
                </p:cNvPr>
                <p:cNvSpPr txBox="1"/>
                <p:nvPr/>
              </p:nvSpPr>
              <p:spPr>
                <a:xfrm>
                  <a:off x="3285761" y="2752023"/>
                  <a:ext cx="8218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−0.4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720B20-FDD5-88C0-4C1B-24C927987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761" y="2752023"/>
                  <a:ext cx="82180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D22ECD9-3BCF-0682-B9B1-73A13E9392A3}"/>
                    </a:ext>
                  </a:extLst>
                </p:cNvPr>
                <p:cNvSpPr txBox="1"/>
                <p:nvPr/>
              </p:nvSpPr>
              <p:spPr>
                <a:xfrm>
                  <a:off x="3285762" y="3823091"/>
                  <a:ext cx="8218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−0.6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D22ECD9-3BCF-0682-B9B1-73A13E939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762" y="3823091"/>
                  <a:ext cx="82180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06813C0-AA62-C338-D1F3-217322716F0F}"/>
                    </a:ext>
                  </a:extLst>
                </p:cNvPr>
                <p:cNvSpPr txBox="1"/>
                <p:nvPr/>
              </p:nvSpPr>
              <p:spPr>
                <a:xfrm>
                  <a:off x="3285763" y="4857731"/>
                  <a:ext cx="8218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−0.8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06813C0-AA62-C338-D1F3-217322716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763" y="4857731"/>
                  <a:ext cx="82180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BB7614-454B-6CD4-B3BD-A3F3C05B002B}"/>
                    </a:ext>
                  </a:extLst>
                </p:cNvPr>
                <p:cNvSpPr txBox="1"/>
                <p:nvPr/>
              </p:nvSpPr>
              <p:spPr>
                <a:xfrm>
                  <a:off x="3420318" y="646315"/>
                  <a:ext cx="8218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BB7614-454B-6CD4-B3BD-A3F3C05B0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318" y="646315"/>
                  <a:ext cx="821803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094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balls with red dots&#10;&#10;AI-generated content may be incorrect.">
            <a:extLst>
              <a:ext uri="{FF2B5EF4-FFF2-40B4-BE49-F238E27FC236}">
                <a16:creationId xmlns:a16="http://schemas.microsoft.com/office/drawing/2014/main" id="{86379DA1-1FC1-77F0-A510-FF5B8AD7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951" t="15882" r="13872" b="27647"/>
          <a:stretch/>
        </p:blipFill>
        <p:spPr>
          <a:xfrm>
            <a:off x="1747889" y="1304365"/>
            <a:ext cx="5567083" cy="3872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group of red and green balls&#10;&#10;AI-generated content may be incorrect.">
            <a:extLst>
              <a:ext uri="{FF2B5EF4-FFF2-40B4-BE49-F238E27FC236}">
                <a16:creationId xmlns:a16="http://schemas.microsoft.com/office/drawing/2014/main" id="{DD1919C5-02D8-D8B5-3E03-FA89772F9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3005" b="1557"/>
          <a:stretch/>
        </p:blipFill>
        <p:spPr>
          <a:xfrm>
            <a:off x="8203899" y="1203767"/>
            <a:ext cx="2926220" cy="4062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9DE27-831E-8C9D-8BA5-63E3618AE54F}"/>
              </a:ext>
            </a:extLst>
          </p:cNvPr>
          <p:cNvSpPr txBox="1"/>
          <p:nvPr/>
        </p:nvSpPr>
        <p:spPr>
          <a:xfrm>
            <a:off x="1219590" y="5177117"/>
            <a:ext cx="48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C6170-13D1-2B31-A6AD-6DECBE6F051E}"/>
              </a:ext>
            </a:extLst>
          </p:cNvPr>
          <p:cNvSpPr txBox="1"/>
          <p:nvPr/>
        </p:nvSpPr>
        <p:spPr>
          <a:xfrm>
            <a:off x="7627361" y="5177118"/>
            <a:ext cx="48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b)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764B2E4C-3BB3-38CC-9954-AE58E8256804}"/>
              </a:ext>
            </a:extLst>
          </p:cNvPr>
          <p:cNvSpPr/>
          <p:nvPr/>
        </p:nvSpPr>
        <p:spPr>
          <a:xfrm rot="2709866">
            <a:off x="5353166" y="1780442"/>
            <a:ext cx="421268" cy="2730964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0BAE6C4-F446-554A-4230-8D11EABFE613}"/>
              </a:ext>
            </a:extLst>
          </p:cNvPr>
          <p:cNvSpPr/>
          <p:nvPr/>
        </p:nvSpPr>
        <p:spPr>
          <a:xfrm rot="18909013">
            <a:off x="2727019" y="1878994"/>
            <a:ext cx="421268" cy="2644343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54CE04-E907-A52E-CC86-397A999F66DE}"/>
              </a:ext>
            </a:extLst>
          </p:cNvPr>
          <p:cNvGrpSpPr/>
          <p:nvPr/>
        </p:nvGrpSpPr>
        <p:grpSpPr>
          <a:xfrm>
            <a:off x="197125" y="2513042"/>
            <a:ext cx="1262495" cy="2017111"/>
            <a:chOff x="6885504" y="-1"/>
            <a:chExt cx="1262495" cy="201711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ED39A2-DEB9-D6B7-2230-828DA16D52AD}"/>
                </a:ext>
              </a:extLst>
            </p:cNvPr>
            <p:cNvSpPr/>
            <p:nvPr/>
          </p:nvSpPr>
          <p:spPr>
            <a:xfrm>
              <a:off x="6885504" y="-1"/>
              <a:ext cx="1226807" cy="20171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Metal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O</a:t>
              </a:r>
            </a:p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5D0B0A-D527-E4A0-AB5B-5C2DA45F15A3}"/>
                </a:ext>
              </a:extLst>
            </p:cNvPr>
            <p:cNvSpPr/>
            <p:nvPr/>
          </p:nvSpPr>
          <p:spPr>
            <a:xfrm>
              <a:off x="7909820" y="519602"/>
              <a:ext cx="228394" cy="226560"/>
            </a:xfrm>
            <a:prstGeom prst="ellipse">
              <a:avLst/>
            </a:prstGeom>
            <a:solidFill>
              <a:srgbClr val="55E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5B52D8-7794-70C6-A3D3-EA6ECCBA5B77}"/>
                </a:ext>
              </a:extLst>
            </p:cNvPr>
            <p:cNvSpPr/>
            <p:nvPr/>
          </p:nvSpPr>
          <p:spPr>
            <a:xfrm>
              <a:off x="7919605" y="889383"/>
              <a:ext cx="228394" cy="2265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CEA21869-EA79-199B-2F1E-66554F832469}"/>
              </a:ext>
            </a:extLst>
          </p:cNvPr>
          <p:cNvSpPr/>
          <p:nvPr/>
        </p:nvSpPr>
        <p:spPr>
          <a:xfrm>
            <a:off x="3703899" y="3958543"/>
            <a:ext cx="1020711" cy="105196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76B8D8-96DD-FA13-3311-660DAC4BB08C}"/>
              </a:ext>
            </a:extLst>
          </p:cNvPr>
          <p:cNvSpPr/>
          <p:nvPr/>
        </p:nvSpPr>
        <p:spPr>
          <a:xfrm>
            <a:off x="8368085" y="1394050"/>
            <a:ext cx="741192" cy="76388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23E07C12-0724-6B0A-F2EE-82970441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08" y="1559142"/>
            <a:ext cx="5618775" cy="4194297"/>
          </a:xfrm>
          <a:prstGeom prst="rect">
            <a:avLst/>
          </a:prstGeom>
        </p:spPr>
      </p:pic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9CF34BD5-9349-3663-CF41-3BAA2DEA2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49" y="1586101"/>
            <a:ext cx="5618775" cy="419429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AAB3493-4206-CCD9-E62A-1A1DF7E388B6}"/>
              </a:ext>
            </a:extLst>
          </p:cNvPr>
          <p:cNvGrpSpPr/>
          <p:nvPr/>
        </p:nvGrpSpPr>
        <p:grpSpPr>
          <a:xfrm>
            <a:off x="18317" y="2432347"/>
            <a:ext cx="965460" cy="2017111"/>
            <a:chOff x="7017580" y="-9197"/>
            <a:chExt cx="965460" cy="201711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F87AF1F-BC0A-60EB-3E64-128368C02D04}"/>
                </a:ext>
              </a:extLst>
            </p:cNvPr>
            <p:cNvSpPr/>
            <p:nvPr/>
          </p:nvSpPr>
          <p:spPr>
            <a:xfrm>
              <a:off x="7017580" y="-9197"/>
              <a:ext cx="965460" cy="20171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Cr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F82059-A651-3AD8-FEF7-A9E144A4D963}"/>
                </a:ext>
              </a:extLst>
            </p:cNvPr>
            <p:cNvSpPr/>
            <p:nvPr/>
          </p:nvSpPr>
          <p:spPr>
            <a:xfrm>
              <a:off x="7581226" y="474508"/>
              <a:ext cx="228394" cy="226560"/>
            </a:xfrm>
            <a:prstGeom prst="ellipse">
              <a:avLst/>
            </a:prstGeom>
            <a:solidFill>
              <a:srgbClr val="00F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5E4678-9684-946C-6342-EEF1CE7840A0}"/>
                </a:ext>
              </a:extLst>
            </p:cNvPr>
            <p:cNvSpPr/>
            <p:nvPr/>
          </p:nvSpPr>
          <p:spPr>
            <a:xfrm>
              <a:off x="7581226" y="747311"/>
              <a:ext cx="228394" cy="226560"/>
            </a:xfrm>
            <a:prstGeom prst="ellipse">
              <a:avLst/>
            </a:prstGeom>
            <a:solidFill>
              <a:srgbClr val="00ED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7F0EF2-63B5-3441-D2F1-DD6DD4C1F83B}"/>
                </a:ext>
              </a:extLst>
            </p:cNvPr>
            <p:cNvSpPr/>
            <p:nvPr/>
          </p:nvSpPr>
          <p:spPr>
            <a:xfrm>
              <a:off x="7581226" y="1015147"/>
              <a:ext cx="228394" cy="226560"/>
            </a:xfrm>
            <a:prstGeom prst="ellipse">
              <a:avLst/>
            </a:prstGeom>
            <a:solidFill>
              <a:srgbClr val="000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99877B-220B-BCF0-F47B-DB67BDAFACBA}"/>
                </a:ext>
              </a:extLst>
            </p:cNvPr>
            <p:cNvSpPr/>
            <p:nvPr/>
          </p:nvSpPr>
          <p:spPr>
            <a:xfrm>
              <a:off x="7581226" y="1287950"/>
              <a:ext cx="228394" cy="226560"/>
            </a:xfrm>
            <a:prstGeom prst="ellipse">
              <a:avLst/>
            </a:prstGeom>
            <a:solidFill>
              <a:srgbClr val="FFF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BABCFB-2AE9-B4B0-F916-5C27ED5C149A}"/>
              </a:ext>
            </a:extLst>
          </p:cNvPr>
          <p:cNvSpPr txBox="1"/>
          <p:nvPr/>
        </p:nvSpPr>
        <p:spPr>
          <a:xfrm>
            <a:off x="965460" y="5363277"/>
            <a:ext cx="39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D2A07B-678F-2DEC-EB85-DCB65DC5F24E}"/>
              </a:ext>
            </a:extLst>
          </p:cNvPr>
          <p:cNvSpPr txBox="1"/>
          <p:nvPr/>
        </p:nvSpPr>
        <p:spPr>
          <a:xfrm>
            <a:off x="6573227" y="5351374"/>
            <a:ext cx="39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9976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1D8E44B9-348F-A5F8-4227-D2D59A60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6390" y="1185630"/>
            <a:ext cx="1330152" cy="2161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D8EB7919-6BA8-C118-917D-D44386150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818" y="1185629"/>
            <a:ext cx="1330153" cy="2161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FA4771AB-9E92-F831-1AF7-F04A15CF7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1958" y="1185633"/>
            <a:ext cx="1330153" cy="2161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4A50E3-F896-8EF8-BDD1-24C633EA3038}"/>
              </a:ext>
            </a:extLst>
          </p:cNvPr>
          <p:cNvSpPr txBox="1"/>
          <p:nvPr/>
        </p:nvSpPr>
        <p:spPr>
          <a:xfrm>
            <a:off x="1634626" y="1185624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CA6E1-3558-A038-4A7D-3F0F80CF2836}"/>
              </a:ext>
            </a:extLst>
          </p:cNvPr>
          <p:cNvSpPr txBox="1"/>
          <p:nvPr/>
        </p:nvSpPr>
        <p:spPr>
          <a:xfrm>
            <a:off x="3013386" y="118562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2F37A-4F26-4E38-13E4-EEDD278F633D}"/>
              </a:ext>
            </a:extLst>
          </p:cNvPr>
          <p:cNvSpPr txBox="1"/>
          <p:nvPr/>
        </p:nvSpPr>
        <p:spPr>
          <a:xfrm>
            <a:off x="4422882" y="1185631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2" name="Picture 11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23A3FE0A-39A9-BF81-37D3-31EA98BA7D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1580" y="1185632"/>
            <a:ext cx="1330154" cy="2161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31FCF4-EBE6-0EF8-62EC-2E6785508020}"/>
              </a:ext>
            </a:extLst>
          </p:cNvPr>
          <p:cNvSpPr txBox="1"/>
          <p:nvPr/>
        </p:nvSpPr>
        <p:spPr>
          <a:xfrm>
            <a:off x="5812717" y="1185630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7471898-DF2F-47AB-1140-21907CA3F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693418"/>
                  </p:ext>
                </p:extLst>
              </p:nvPr>
            </p:nvGraphicFramePr>
            <p:xfrm>
              <a:off x="6725519" y="1185624"/>
              <a:ext cx="5360973" cy="4407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008">
                      <a:extLst>
                        <a:ext uri="{9D8B030D-6E8A-4147-A177-3AD203B41FA5}">
                          <a16:colId xmlns:a16="http://schemas.microsoft.com/office/drawing/2014/main" val="2664049228"/>
                        </a:ext>
                      </a:extLst>
                    </a:gridCol>
                    <a:gridCol w="2765299">
                      <a:extLst>
                        <a:ext uri="{9D8B030D-6E8A-4147-A177-3AD203B41FA5}">
                          <a16:colId xmlns:a16="http://schemas.microsoft.com/office/drawing/2014/main" val="3836706595"/>
                        </a:ext>
                      </a:extLst>
                    </a:gridCol>
                    <a:gridCol w="1770666">
                      <a:extLst>
                        <a:ext uri="{9D8B030D-6E8A-4147-A177-3AD203B41FA5}">
                          <a16:colId xmlns:a16="http://schemas.microsoft.com/office/drawing/2014/main" val="3692197337"/>
                        </a:ext>
                      </a:extLst>
                    </a:gridCol>
                  </a:tblGrid>
                  <a:tr h="550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Rank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Stoichiometry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(eV)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604768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319220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592112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164179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68609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44214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38570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31017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13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7471898-DF2F-47AB-1140-21907CA3F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693418"/>
                  </p:ext>
                </p:extLst>
              </p:nvPr>
            </p:nvGraphicFramePr>
            <p:xfrm>
              <a:off x="6725519" y="1185624"/>
              <a:ext cx="5360973" cy="4407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008">
                      <a:extLst>
                        <a:ext uri="{9D8B030D-6E8A-4147-A177-3AD203B41FA5}">
                          <a16:colId xmlns:a16="http://schemas.microsoft.com/office/drawing/2014/main" val="2664049228"/>
                        </a:ext>
                      </a:extLst>
                    </a:gridCol>
                    <a:gridCol w="2765299">
                      <a:extLst>
                        <a:ext uri="{9D8B030D-6E8A-4147-A177-3AD203B41FA5}">
                          <a16:colId xmlns:a16="http://schemas.microsoft.com/office/drawing/2014/main" val="3836706595"/>
                        </a:ext>
                      </a:extLst>
                    </a:gridCol>
                    <a:gridCol w="1770666">
                      <a:extLst>
                        <a:ext uri="{9D8B030D-6E8A-4147-A177-3AD203B41FA5}">
                          <a16:colId xmlns:a16="http://schemas.microsoft.com/office/drawing/2014/main" val="3692197337"/>
                        </a:ext>
                      </a:extLst>
                    </a:gridCol>
                  </a:tblGrid>
                  <a:tr h="550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Rank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Stoichiometry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857" t="-6977" r="-714" b="-7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604768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117949" r="-64679" b="-68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319220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223684" r="-64679" b="-6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592112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323684" r="-6467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164179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423684" r="-6467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68609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523684" r="-64679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44214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623684" r="-64679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38570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723684" r="-64679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31017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0275" t="-823684" r="-64679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136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AB11C7F8-B205-6F65-B2DC-D6F7943610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818" y="3429003"/>
            <a:ext cx="1330153" cy="2161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5000994A-FF1A-A96D-9BF0-11A2387136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6389" y="3430524"/>
            <a:ext cx="1330153" cy="2161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 descr="A group of colorful balls&#10;&#10;AI-generated content may be incorrect.">
            <a:extLst>
              <a:ext uri="{FF2B5EF4-FFF2-40B4-BE49-F238E27FC236}">
                <a16:creationId xmlns:a16="http://schemas.microsoft.com/office/drawing/2014/main" id="{9A1E12C5-5662-B8F5-A843-4EDB2D094C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1957" y="3430522"/>
            <a:ext cx="1330154" cy="216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group of colorful balls&#10;&#10;AI-generated content may be incorrect.">
            <a:extLst>
              <a:ext uri="{FF2B5EF4-FFF2-40B4-BE49-F238E27FC236}">
                <a16:creationId xmlns:a16="http://schemas.microsoft.com/office/drawing/2014/main" id="{2888BF59-C388-7F86-38DC-49C6342512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1580" y="3430522"/>
            <a:ext cx="1330154" cy="216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6125C2-54D2-D375-7891-313FC46B41FD}"/>
              </a:ext>
            </a:extLst>
          </p:cNvPr>
          <p:cNvSpPr txBox="1"/>
          <p:nvPr/>
        </p:nvSpPr>
        <p:spPr>
          <a:xfrm>
            <a:off x="1634357" y="3429000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17852C-4990-4D08-CA4F-EEAB7C6A02EA}"/>
              </a:ext>
            </a:extLst>
          </p:cNvPr>
          <p:cNvSpPr txBox="1"/>
          <p:nvPr/>
        </p:nvSpPr>
        <p:spPr>
          <a:xfrm>
            <a:off x="3057783" y="3430521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75A36-5D89-5C0F-2E79-4CB9BB3AD115}"/>
              </a:ext>
            </a:extLst>
          </p:cNvPr>
          <p:cNvSpPr txBox="1"/>
          <p:nvPr/>
        </p:nvSpPr>
        <p:spPr>
          <a:xfrm>
            <a:off x="4451628" y="343051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1800C-DA12-4A99-E75C-DF29DCDD6354}"/>
              </a:ext>
            </a:extLst>
          </p:cNvPr>
          <p:cNvSpPr txBox="1"/>
          <p:nvPr/>
        </p:nvSpPr>
        <p:spPr>
          <a:xfrm>
            <a:off x="5851251" y="343051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8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6CEEA8-C81E-D918-BF63-F1BE6055851C}"/>
              </a:ext>
            </a:extLst>
          </p:cNvPr>
          <p:cNvGrpSpPr/>
          <p:nvPr/>
        </p:nvGrpSpPr>
        <p:grpSpPr>
          <a:xfrm>
            <a:off x="31573" y="2420444"/>
            <a:ext cx="965460" cy="2017111"/>
            <a:chOff x="3600009" y="2903989"/>
            <a:chExt cx="965460" cy="20171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E5D55B-477B-FCF0-D2FB-82F74F154F13}"/>
                </a:ext>
              </a:extLst>
            </p:cNvPr>
            <p:cNvGrpSpPr/>
            <p:nvPr/>
          </p:nvGrpSpPr>
          <p:grpSpPr>
            <a:xfrm>
              <a:off x="3600009" y="2903989"/>
              <a:ext cx="965460" cy="2017111"/>
              <a:chOff x="7017579" y="-1"/>
              <a:chExt cx="965460" cy="201711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F40646C-F0A3-4EE9-C7AD-1779FDE1FA31}"/>
                  </a:ext>
                </a:extLst>
              </p:cNvPr>
              <p:cNvSpPr/>
              <p:nvPr/>
            </p:nvSpPr>
            <p:spPr>
              <a:xfrm>
                <a:off x="7017579" y="-1"/>
                <a:ext cx="965460" cy="201711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Ni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39252A-D012-695D-B4CC-68D981FC7978}"/>
                  </a:ext>
                </a:extLst>
              </p:cNvPr>
              <p:cNvSpPr/>
              <p:nvPr/>
            </p:nvSpPr>
            <p:spPr>
              <a:xfrm>
                <a:off x="7631596" y="225033"/>
                <a:ext cx="194601" cy="193038"/>
              </a:xfrm>
              <a:prstGeom prst="ellipse">
                <a:avLst/>
              </a:prstGeom>
              <a:solidFill>
                <a:srgbClr val="00F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E90C76E-CFA2-E8BA-1BCE-6F872B058EB9}"/>
                  </a:ext>
                </a:extLst>
              </p:cNvPr>
              <p:cNvSpPr/>
              <p:nvPr/>
            </p:nvSpPr>
            <p:spPr>
              <a:xfrm>
                <a:off x="7631596" y="509437"/>
                <a:ext cx="194601" cy="193038"/>
              </a:xfrm>
              <a:prstGeom prst="ellipse">
                <a:avLst/>
              </a:prstGeom>
              <a:solidFill>
                <a:srgbClr val="00ED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28FD88D-E213-136C-4B7A-779D90C19A43}"/>
                  </a:ext>
                </a:extLst>
              </p:cNvPr>
              <p:cNvSpPr/>
              <p:nvPr/>
            </p:nvSpPr>
            <p:spPr>
              <a:xfrm>
                <a:off x="7631596" y="777273"/>
                <a:ext cx="194601" cy="193038"/>
              </a:xfrm>
              <a:prstGeom prst="ellipse">
                <a:avLst/>
              </a:prstGeom>
              <a:solidFill>
                <a:srgbClr val="000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B3A7CD-90F9-AEF6-69A8-ED5C25CECEDE}"/>
                  </a:ext>
                </a:extLst>
              </p:cNvPr>
              <p:cNvSpPr/>
              <p:nvPr/>
            </p:nvSpPr>
            <p:spPr>
              <a:xfrm>
                <a:off x="7631596" y="1050076"/>
                <a:ext cx="194601" cy="193038"/>
              </a:xfrm>
              <a:prstGeom prst="ellipse">
                <a:avLst/>
              </a:prstGeom>
              <a:solidFill>
                <a:srgbClr val="FFF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2E6128-54D6-7444-253A-22B3E24C6B4D}"/>
                  </a:ext>
                </a:extLst>
              </p:cNvPr>
              <p:cNvSpPr/>
              <p:nvPr/>
            </p:nvSpPr>
            <p:spPr>
              <a:xfrm>
                <a:off x="7631596" y="1322879"/>
                <a:ext cx="194601" cy="19303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BE9F571-337E-FE49-6959-A3FADCC870F7}"/>
                </a:ext>
              </a:extLst>
            </p:cNvPr>
            <p:cNvSpPr/>
            <p:nvPr/>
          </p:nvSpPr>
          <p:spPr>
            <a:xfrm>
              <a:off x="4214026" y="4499672"/>
              <a:ext cx="194601" cy="193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5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398DD334-5D08-C8FD-6021-04EB4AE6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30" y="1531518"/>
            <a:ext cx="5645278" cy="4214081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5411C9AB-225B-EDED-F47A-186E2AC2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49" y="1576208"/>
            <a:ext cx="5645278" cy="42140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7C8E07-82F2-2E8A-C3B6-C0327E8B854F}"/>
              </a:ext>
            </a:extLst>
          </p:cNvPr>
          <p:cNvGrpSpPr/>
          <p:nvPr/>
        </p:nvGrpSpPr>
        <p:grpSpPr>
          <a:xfrm>
            <a:off x="17892" y="2674694"/>
            <a:ext cx="965460" cy="2017111"/>
            <a:chOff x="7017580" y="-9197"/>
            <a:chExt cx="965460" cy="201711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D6502F6-FD6B-EDEF-FE3B-AF7212C05CF5}"/>
                </a:ext>
              </a:extLst>
            </p:cNvPr>
            <p:cNvSpPr/>
            <p:nvPr/>
          </p:nvSpPr>
          <p:spPr>
            <a:xfrm>
              <a:off x="7017580" y="-9197"/>
              <a:ext cx="965460" cy="20171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FB4378-182F-4C4E-9BB6-3080002CAD00}"/>
                </a:ext>
              </a:extLst>
            </p:cNvPr>
            <p:cNvSpPr/>
            <p:nvPr/>
          </p:nvSpPr>
          <p:spPr>
            <a:xfrm>
              <a:off x="7581226" y="612462"/>
              <a:ext cx="228394" cy="226560"/>
            </a:xfrm>
            <a:prstGeom prst="ellipse">
              <a:avLst/>
            </a:prstGeom>
            <a:solidFill>
              <a:srgbClr val="00F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99D73C-3875-0D3E-FD93-A6B097CDF748}"/>
                </a:ext>
              </a:extLst>
            </p:cNvPr>
            <p:cNvSpPr/>
            <p:nvPr/>
          </p:nvSpPr>
          <p:spPr>
            <a:xfrm>
              <a:off x="7581226" y="886078"/>
              <a:ext cx="228394" cy="226560"/>
            </a:xfrm>
            <a:prstGeom prst="ellipse">
              <a:avLst/>
            </a:prstGeom>
            <a:solidFill>
              <a:srgbClr val="000D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B1E41-3A9C-EE00-B329-E27537F8AC41}"/>
                </a:ext>
              </a:extLst>
            </p:cNvPr>
            <p:cNvSpPr/>
            <p:nvPr/>
          </p:nvSpPr>
          <p:spPr>
            <a:xfrm>
              <a:off x="7581226" y="1159694"/>
              <a:ext cx="228394" cy="226560"/>
            </a:xfrm>
            <a:prstGeom prst="ellipse">
              <a:avLst/>
            </a:prstGeom>
            <a:solidFill>
              <a:srgbClr val="FFF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283B78-CFD6-CF4B-22B8-EDBEC5BD76F8}"/>
              </a:ext>
            </a:extLst>
          </p:cNvPr>
          <p:cNvSpPr txBox="1"/>
          <p:nvPr/>
        </p:nvSpPr>
        <p:spPr>
          <a:xfrm>
            <a:off x="965460" y="5363277"/>
            <a:ext cx="39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91410-657E-4205-73D3-97FDAF6AC296}"/>
              </a:ext>
            </a:extLst>
          </p:cNvPr>
          <p:cNvSpPr txBox="1"/>
          <p:nvPr/>
        </p:nvSpPr>
        <p:spPr>
          <a:xfrm>
            <a:off x="6573227" y="5351374"/>
            <a:ext cx="39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8168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31E5B7B4-D5C0-45E2-24C1-174B40F8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876" y="3443940"/>
            <a:ext cx="1328037" cy="2158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9" name="Picture 78" descr="A group of colorful balls&#10;&#10;AI-generated content may be incorrect.">
            <a:extLst>
              <a:ext uri="{FF2B5EF4-FFF2-40B4-BE49-F238E27FC236}">
                <a16:creationId xmlns:a16="http://schemas.microsoft.com/office/drawing/2014/main" id="{78F7F09A-B85E-8EBB-1EE1-6D7846DDA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1600" y="3442561"/>
            <a:ext cx="1328886" cy="21594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7" name="Picture 76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E52D4DE4-B2D5-303D-8049-C6694BF2C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021" y="3442560"/>
            <a:ext cx="1328886" cy="2159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5" name="Picture 74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818E6D73-F46C-FCD3-7D34-A24F25488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09" y="3442560"/>
            <a:ext cx="1328886" cy="2159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3" name="Picture 72" descr="A group of balloons floating in the air&#10;&#10;AI-generated content may be incorrect.">
            <a:extLst>
              <a:ext uri="{FF2B5EF4-FFF2-40B4-BE49-F238E27FC236}">
                <a16:creationId xmlns:a16="http://schemas.microsoft.com/office/drawing/2014/main" id="{7195CB08-7A3F-38CD-C965-1B52164C2D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027" y="1195898"/>
            <a:ext cx="1328886" cy="21594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" name="Picture 70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A1236E1A-1DBD-6EA9-494D-4657177479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5357" y="1204658"/>
            <a:ext cx="1328886" cy="2159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9" name="Picture 68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8526886D-B37F-5FE5-AFD8-359022F52E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087" y="1204658"/>
            <a:ext cx="1328886" cy="2159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group of colorful balloons&#10;&#10;AI-generated content may be incorrect.">
            <a:extLst>
              <a:ext uri="{FF2B5EF4-FFF2-40B4-BE49-F238E27FC236}">
                <a16:creationId xmlns:a16="http://schemas.microsoft.com/office/drawing/2014/main" id="{66A91C7B-060C-ECB7-E6BF-18D10FE1CB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519" y="1187687"/>
            <a:ext cx="1328886" cy="2159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CD03CC-81D3-F51B-AD88-FFAAC3D30180}"/>
              </a:ext>
            </a:extLst>
          </p:cNvPr>
          <p:cNvSpPr txBox="1"/>
          <p:nvPr/>
        </p:nvSpPr>
        <p:spPr>
          <a:xfrm>
            <a:off x="1634626" y="1185624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02F06F-BF91-8679-43A6-9A590FA62FFC}"/>
              </a:ext>
            </a:extLst>
          </p:cNvPr>
          <p:cNvSpPr txBox="1"/>
          <p:nvPr/>
        </p:nvSpPr>
        <p:spPr>
          <a:xfrm>
            <a:off x="3013386" y="118562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46A542-BDA7-97E6-7692-4AE44DB04C5C}"/>
              </a:ext>
            </a:extLst>
          </p:cNvPr>
          <p:cNvSpPr txBox="1"/>
          <p:nvPr/>
        </p:nvSpPr>
        <p:spPr>
          <a:xfrm>
            <a:off x="4422882" y="1185631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7D7DFA-7D9D-3093-BD02-9346C783F3C9}"/>
              </a:ext>
            </a:extLst>
          </p:cNvPr>
          <p:cNvSpPr txBox="1"/>
          <p:nvPr/>
        </p:nvSpPr>
        <p:spPr>
          <a:xfrm>
            <a:off x="5812717" y="1185630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0453BAA2-5E2C-64FB-3B01-7557424EE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114223"/>
                  </p:ext>
                </p:extLst>
              </p:nvPr>
            </p:nvGraphicFramePr>
            <p:xfrm>
              <a:off x="6799454" y="1195898"/>
              <a:ext cx="5360973" cy="4407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008">
                      <a:extLst>
                        <a:ext uri="{9D8B030D-6E8A-4147-A177-3AD203B41FA5}">
                          <a16:colId xmlns:a16="http://schemas.microsoft.com/office/drawing/2014/main" val="2664049228"/>
                        </a:ext>
                      </a:extLst>
                    </a:gridCol>
                    <a:gridCol w="2765299">
                      <a:extLst>
                        <a:ext uri="{9D8B030D-6E8A-4147-A177-3AD203B41FA5}">
                          <a16:colId xmlns:a16="http://schemas.microsoft.com/office/drawing/2014/main" val="3836706595"/>
                        </a:ext>
                      </a:extLst>
                    </a:gridCol>
                    <a:gridCol w="1770666">
                      <a:extLst>
                        <a:ext uri="{9D8B030D-6E8A-4147-A177-3AD203B41FA5}">
                          <a16:colId xmlns:a16="http://schemas.microsoft.com/office/drawing/2014/main" val="3692197337"/>
                        </a:ext>
                      </a:extLst>
                    </a:gridCol>
                  </a:tblGrid>
                  <a:tr h="550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Rank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Stoichiometry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(eV)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604768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0.06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0.44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319220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0.06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592112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164179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68609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44214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38570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31017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2.00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136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0453BAA2-5E2C-64FB-3B01-7557424EE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6114223"/>
                  </p:ext>
                </p:extLst>
              </p:nvPr>
            </p:nvGraphicFramePr>
            <p:xfrm>
              <a:off x="6799454" y="1195898"/>
              <a:ext cx="5360973" cy="4407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008">
                      <a:extLst>
                        <a:ext uri="{9D8B030D-6E8A-4147-A177-3AD203B41FA5}">
                          <a16:colId xmlns:a16="http://schemas.microsoft.com/office/drawing/2014/main" val="2664049228"/>
                        </a:ext>
                      </a:extLst>
                    </a:gridCol>
                    <a:gridCol w="2765299">
                      <a:extLst>
                        <a:ext uri="{9D8B030D-6E8A-4147-A177-3AD203B41FA5}">
                          <a16:colId xmlns:a16="http://schemas.microsoft.com/office/drawing/2014/main" val="3836706595"/>
                        </a:ext>
                      </a:extLst>
                    </a:gridCol>
                    <a:gridCol w="1770666">
                      <a:extLst>
                        <a:ext uri="{9D8B030D-6E8A-4147-A177-3AD203B41FA5}">
                          <a16:colId xmlns:a16="http://schemas.microsoft.com/office/drawing/2014/main" val="3692197337"/>
                        </a:ext>
                      </a:extLst>
                    </a:gridCol>
                  </a:tblGrid>
                  <a:tr h="550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Rank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Stoichiometry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2857" t="-6977" r="-714" b="-7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604768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117949" r="-64679" b="-68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319220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223684" r="-64679" b="-6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592112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323684" r="-64679" b="-5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164179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423684" r="-64679" b="-4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68609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523684" r="-64679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1.76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44214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623684" r="-64679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1.41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6385705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723684" r="-64679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310173"/>
                      </a:ext>
                    </a:extLst>
                  </a:tr>
                  <a:tr h="4820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0275" t="-823684" r="-64679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2.00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83136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67D5F32-E925-13FB-D790-4BB26FBD9631}"/>
              </a:ext>
            </a:extLst>
          </p:cNvPr>
          <p:cNvSpPr txBox="1"/>
          <p:nvPr/>
        </p:nvSpPr>
        <p:spPr>
          <a:xfrm>
            <a:off x="1634357" y="3429000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B618E1-82CC-9E67-BA78-D8860C57BE90}"/>
              </a:ext>
            </a:extLst>
          </p:cNvPr>
          <p:cNvSpPr txBox="1"/>
          <p:nvPr/>
        </p:nvSpPr>
        <p:spPr>
          <a:xfrm>
            <a:off x="3057783" y="3430521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05B8A4-085B-0D6B-44D9-EFFEE545441D}"/>
              </a:ext>
            </a:extLst>
          </p:cNvPr>
          <p:cNvSpPr txBox="1"/>
          <p:nvPr/>
        </p:nvSpPr>
        <p:spPr>
          <a:xfrm>
            <a:off x="4451628" y="343051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5BC3CB-E1BC-880B-6934-379436E67B9E}"/>
              </a:ext>
            </a:extLst>
          </p:cNvPr>
          <p:cNvSpPr txBox="1"/>
          <p:nvPr/>
        </p:nvSpPr>
        <p:spPr>
          <a:xfrm>
            <a:off x="5851251" y="3430519"/>
            <a:ext cx="29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8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F4760B-C3B8-60FD-C3C8-5D1DAA296DDF}"/>
              </a:ext>
            </a:extLst>
          </p:cNvPr>
          <p:cNvGrpSpPr/>
          <p:nvPr/>
        </p:nvGrpSpPr>
        <p:grpSpPr>
          <a:xfrm>
            <a:off x="31573" y="2420444"/>
            <a:ext cx="965460" cy="2017111"/>
            <a:chOff x="3600009" y="2903989"/>
            <a:chExt cx="965460" cy="201711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D94AFBB-BEDA-1C87-9603-A36A9FBC71B1}"/>
                </a:ext>
              </a:extLst>
            </p:cNvPr>
            <p:cNvGrpSpPr/>
            <p:nvPr/>
          </p:nvGrpSpPr>
          <p:grpSpPr>
            <a:xfrm>
              <a:off x="3600009" y="2903989"/>
              <a:ext cx="965460" cy="2017111"/>
              <a:chOff x="7017579" y="-1"/>
              <a:chExt cx="965460" cy="201711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0B4D400-9695-2A37-CEBC-8571ED8247AA}"/>
                  </a:ext>
                </a:extLst>
              </p:cNvPr>
              <p:cNvSpPr/>
              <p:nvPr/>
            </p:nvSpPr>
            <p:spPr>
              <a:xfrm>
                <a:off x="7017579" y="-1"/>
                <a:ext cx="965460" cy="201711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Ni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V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D408980-6781-27A2-0BBC-D5840BA602D5}"/>
                  </a:ext>
                </a:extLst>
              </p:cNvPr>
              <p:cNvSpPr/>
              <p:nvPr/>
            </p:nvSpPr>
            <p:spPr>
              <a:xfrm>
                <a:off x="7631596" y="225033"/>
                <a:ext cx="194601" cy="193038"/>
              </a:xfrm>
              <a:prstGeom prst="ellipse">
                <a:avLst/>
              </a:prstGeom>
              <a:solidFill>
                <a:srgbClr val="00F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4B26D2E-C14B-0177-8DFB-1827C9B53912}"/>
                  </a:ext>
                </a:extLst>
              </p:cNvPr>
              <p:cNvSpPr/>
              <p:nvPr/>
            </p:nvSpPr>
            <p:spPr>
              <a:xfrm>
                <a:off x="7631596" y="509437"/>
                <a:ext cx="194601" cy="193038"/>
              </a:xfrm>
              <a:prstGeom prst="ellipse">
                <a:avLst/>
              </a:prstGeom>
              <a:solidFill>
                <a:srgbClr val="00ED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98CDB1-BCBB-41D2-0A8B-AB3D6BBCF31C}"/>
                  </a:ext>
                </a:extLst>
              </p:cNvPr>
              <p:cNvSpPr/>
              <p:nvPr/>
            </p:nvSpPr>
            <p:spPr>
              <a:xfrm>
                <a:off x="7631596" y="777273"/>
                <a:ext cx="194601" cy="193038"/>
              </a:xfrm>
              <a:prstGeom prst="ellipse">
                <a:avLst/>
              </a:prstGeom>
              <a:solidFill>
                <a:srgbClr val="000D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2D045EE-DAB9-F715-23E3-A8A9F52E2B08}"/>
                  </a:ext>
                </a:extLst>
              </p:cNvPr>
              <p:cNvSpPr/>
              <p:nvPr/>
            </p:nvSpPr>
            <p:spPr>
              <a:xfrm>
                <a:off x="7631596" y="1050076"/>
                <a:ext cx="194601" cy="193038"/>
              </a:xfrm>
              <a:prstGeom prst="ellipse">
                <a:avLst/>
              </a:prstGeom>
              <a:solidFill>
                <a:srgbClr val="FFF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1C3425B-FBB2-F926-0A14-A7BF11C66781}"/>
                  </a:ext>
                </a:extLst>
              </p:cNvPr>
              <p:cNvSpPr/>
              <p:nvPr/>
            </p:nvSpPr>
            <p:spPr>
              <a:xfrm>
                <a:off x="7631596" y="1322879"/>
                <a:ext cx="194601" cy="19303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05479B2-CD27-CCF0-978E-F4C804DC56FF}"/>
                </a:ext>
              </a:extLst>
            </p:cNvPr>
            <p:cNvSpPr/>
            <p:nvPr/>
          </p:nvSpPr>
          <p:spPr>
            <a:xfrm>
              <a:off x="4214026" y="4499672"/>
              <a:ext cx="194601" cy="193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1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</TotalTime>
  <Words>265</Words>
  <Application>Microsoft Macintosh PowerPoint</Application>
  <PresentationFormat>Widescreen</PresentationFormat>
  <Paragraphs>133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Tahmassebpur</dc:creator>
  <cp:lastModifiedBy>Justin Tahmassebpur</cp:lastModifiedBy>
  <cp:revision>2</cp:revision>
  <dcterms:created xsi:type="dcterms:W3CDTF">2025-04-12T23:47:43Z</dcterms:created>
  <dcterms:modified xsi:type="dcterms:W3CDTF">2025-05-22T13:19:41Z</dcterms:modified>
</cp:coreProperties>
</file>